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8" r:id="rId3"/>
    <p:sldMasterId id="2147483659" r:id="rId4"/>
  </p:sldMasterIdLst>
  <p:notesMasterIdLst>
    <p:notesMasterId r:id="rId5"/>
  </p:notesMasterIdLst>
  <p:sldIdLst>
    <p:sldId id="256" r:id="rId6"/>
    <p:sldId id="257" r:id="rId7"/>
  </p:sldIdLst>
  <p:sldSz cy="7772400" cx="10058400"/>
  <p:notesSz cx="6858000" cy="9144000"/>
  <p:embeddedFontLst>
    <p:embeddedFont>
      <p:font typeface="PT Sans"/>
      <p:regular r:id="rId8"/>
      <p:bold r:id="rId9"/>
      <p:italic r:id="rId10"/>
      <p:boldItalic r:id="rId11"/>
    </p:embeddedFont>
    <p:embeddedFont>
      <p:font typeface="Century Gothic"/>
      <p:regular r:id="rId12"/>
      <p:bold r:id="rId13"/>
      <p:italic r:id="rId14"/>
      <p:boldItalic r:id="rId1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font" Target="fonts/PTSans-boldItalic.fntdata"/><Relationship Id="rId10" Type="http://schemas.openxmlformats.org/officeDocument/2006/relationships/font" Target="fonts/PTSans-italic.fntdata"/><Relationship Id="rId13" Type="http://schemas.openxmlformats.org/officeDocument/2006/relationships/font" Target="fonts/CenturyGothic-bold.fntdata"/><Relationship Id="rId12" Type="http://schemas.openxmlformats.org/officeDocument/2006/relationships/font" Target="fonts/CenturyGothic-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font" Target="fonts/PTSans-bold.fntdata"/><Relationship Id="rId15" Type="http://schemas.openxmlformats.org/officeDocument/2006/relationships/font" Target="fonts/CenturyGothic-boldItalic.fntdata"/><Relationship Id="rId14" Type="http://schemas.openxmlformats.org/officeDocument/2006/relationships/font" Target="fonts/CenturyGothic-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font" Target="fonts/PTSans-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627283ed68_0_19: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627283ed68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Spanish Updated 9/5/19</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627283ed68_0_30: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627283ed68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Russian Updated 9/9/19</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hyperlink" Target="http://www.pps.net/Page/1785" TargetMode="External"/><Relationship Id="rId8"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34.png"/><Relationship Id="rId4" Type="http://schemas.openxmlformats.org/officeDocument/2006/relationships/image" Target="../media/image8.jpg"/><Relationship Id="rId5" Type="http://schemas.openxmlformats.org/officeDocument/2006/relationships/image" Target="../media/image1.png"/><Relationship Id="rId6" Type="http://schemas.openxmlformats.org/officeDocument/2006/relationships/image" Target="../media/image5.png"/><Relationship Id="rId7" Type="http://schemas.openxmlformats.org/officeDocument/2006/relationships/image" Target="../media/image4.png"/><Relationship Id="rId8"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 Id="rId3" Type="http://schemas.openxmlformats.org/officeDocument/2006/relationships/image" Target="../media/image26.png"/><Relationship Id="rId4" Type="http://schemas.openxmlformats.org/officeDocument/2006/relationships/image" Target="../media/image13.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29.png"/><Relationship Id="rId4" Type="http://schemas.openxmlformats.org/officeDocument/2006/relationships/image" Target="../media/image27.png"/><Relationship Id="rId5" Type="http://schemas.openxmlformats.org/officeDocument/2006/relationships/image" Target="../media/image11.jpg"/><Relationship Id="rId6" Type="http://schemas.openxmlformats.org/officeDocument/2006/relationships/image" Target="../media/image16.jpg"/><Relationship Id="rId7" Type="http://schemas.openxmlformats.org/officeDocument/2006/relationships/image" Target="../media/image9.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32.png"/><Relationship Id="rId4" Type="http://schemas.openxmlformats.org/officeDocument/2006/relationships/image" Target="../media/image8.jpg"/><Relationship Id="rId5" Type="http://schemas.openxmlformats.org/officeDocument/2006/relationships/image" Target="../media/image1.png"/><Relationship Id="rId6" Type="http://schemas.openxmlformats.org/officeDocument/2006/relationships/image" Target="../media/image5.png"/><Relationship Id="rId7" Type="http://schemas.openxmlformats.org/officeDocument/2006/relationships/image" Target="../media/image4.png"/><Relationship Id="rId8"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png"/><Relationship Id="rId3" Type="http://schemas.openxmlformats.org/officeDocument/2006/relationships/image" Target="../media/image26.png"/><Relationship Id="rId4" Type="http://schemas.openxmlformats.org/officeDocument/2006/relationships/image" Target="../media/image13.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 Id="rId3" Type="http://schemas.openxmlformats.org/officeDocument/2006/relationships/image" Target="../media/image29.png"/><Relationship Id="rId4" Type="http://schemas.openxmlformats.org/officeDocument/2006/relationships/image" Target="../media/image27.png"/><Relationship Id="rId5" Type="http://schemas.openxmlformats.org/officeDocument/2006/relationships/image" Target="../media/image11.jpg"/><Relationship Id="rId6" Type="http://schemas.openxmlformats.org/officeDocument/2006/relationships/image" Target="../media/image16.jpg"/><Relationship Id="rId7" Type="http://schemas.openxmlformats.org/officeDocument/2006/relationships/image" Target="../media/image9.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noFill/>
      </p:bgPr>
    </p:bg>
    <p:spTree>
      <p:nvGrpSpPr>
        <p:cNvPr id="9" name="Shape 9"/>
        <p:cNvGrpSpPr/>
        <p:nvPr/>
      </p:nvGrpSpPr>
      <p:grpSpPr>
        <a:xfrm>
          <a:off x="0" y="0"/>
          <a:ext cx="0" cy="0"/>
          <a:chOff x="0" y="0"/>
          <a:chExt cx="0" cy="0"/>
        </a:xfrm>
      </p:grpSpPr>
      <p:sp>
        <p:nvSpPr>
          <p:cNvPr id="10" name="Google Shape;10;p2"/>
          <p:cNvSpPr/>
          <p:nvPr/>
        </p:nvSpPr>
        <p:spPr>
          <a:xfrm>
            <a:off x="3417500" y="171450"/>
            <a:ext cx="3238500" cy="7429500"/>
          </a:xfrm>
          <a:custGeom>
            <a:rect b="b" l="l" r="r" t="t"/>
            <a:pathLst>
              <a:path extrusionOk="0" h="120000" w="120000">
                <a:moveTo>
                  <a:pt x="0" y="120000"/>
                </a:moveTo>
                <a:lnTo>
                  <a:pt x="119999" y="120000"/>
                </a:lnTo>
                <a:lnTo>
                  <a:pt x="119999" y="0"/>
                </a:lnTo>
                <a:lnTo>
                  <a:pt x="0" y="0"/>
                </a:lnTo>
                <a:lnTo>
                  <a:pt x="0" y="120000"/>
                </a:lnTo>
              </a:path>
            </a:pathLst>
          </a:custGeom>
          <a:solidFill>
            <a:srgbClr val="A2E3FB"/>
          </a:solidFill>
          <a:ln>
            <a:noFill/>
          </a:ln>
        </p:spPr>
      </p:sp>
      <p:pic>
        <p:nvPicPr>
          <p:cNvPr descr="15618183302_4efafb57c9_o.jpg" id="11" name="Google Shape;11;p2"/>
          <p:cNvPicPr preferRelativeResize="0"/>
          <p:nvPr/>
        </p:nvPicPr>
        <p:blipFill rotWithShape="1">
          <a:blip r:embed="rId2">
            <a:alphaModFix/>
          </a:blip>
          <a:srcRect b="13240" l="64156" r="20925" t="9557"/>
          <a:stretch/>
        </p:blipFill>
        <p:spPr>
          <a:xfrm>
            <a:off x="6817125" y="201613"/>
            <a:ext cx="647700" cy="2228850"/>
          </a:xfrm>
          <a:prstGeom prst="rect">
            <a:avLst/>
          </a:prstGeom>
          <a:noFill/>
          <a:ln>
            <a:noFill/>
          </a:ln>
        </p:spPr>
      </p:pic>
      <p:pic>
        <p:nvPicPr>
          <p:cNvPr descr="15618183302_4efafb57c9_o.jpg" id="12" name="Google Shape;12;p2"/>
          <p:cNvPicPr preferRelativeResize="0"/>
          <p:nvPr/>
        </p:nvPicPr>
        <p:blipFill rotWithShape="1">
          <a:blip r:embed="rId2">
            <a:alphaModFix/>
          </a:blip>
          <a:srcRect b="13240" l="37730" r="47351" t="9557"/>
          <a:stretch/>
        </p:blipFill>
        <p:spPr>
          <a:xfrm>
            <a:off x="9221550" y="201613"/>
            <a:ext cx="647700" cy="2228850"/>
          </a:xfrm>
          <a:prstGeom prst="rect">
            <a:avLst/>
          </a:prstGeom>
          <a:noFill/>
          <a:ln>
            <a:noFill/>
          </a:ln>
        </p:spPr>
      </p:pic>
      <p:sp>
        <p:nvSpPr>
          <p:cNvPr id="13" name="Google Shape;13;p2"/>
          <p:cNvSpPr/>
          <p:nvPr/>
        </p:nvSpPr>
        <p:spPr>
          <a:xfrm>
            <a:off x="7464825" y="181263"/>
            <a:ext cx="1756800" cy="2249100"/>
          </a:xfrm>
          <a:prstGeom prst="rect">
            <a:avLst/>
          </a:prstGeom>
          <a:solidFill>
            <a:srgbClr val="394C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15618183302_4efafb57c9_o.jpg" id="14" name="Google Shape;14;p2"/>
          <p:cNvPicPr preferRelativeResize="0"/>
          <p:nvPr/>
        </p:nvPicPr>
        <p:blipFill rotWithShape="1">
          <a:blip r:embed="rId3">
            <a:alphaModFix/>
          </a:blip>
          <a:srcRect b="39684" l="3797" r="37323" t="14569"/>
          <a:stretch/>
        </p:blipFill>
        <p:spPr>
          <a:xfrm>
            <a:off x="6821600" y="4195445"/>
            <a:ext cx="3047650" cy="1610430"/>
          </a:xfrm>
          <a:prstGeom prst="rect">
            <a:avLst/>
          </a:prstGeom>
          <a:noFill/>
          <a:ln>
            <a:noFill/>
          </a:ln>
        </p:spPr>
      </p:pic>
      <p:pic>
        <p:nvPicPr>
          <p:cNvPr descr="15618183302_4efafb57c9_o.jpg" id="15" name="Google Shape;15;p2"/>
          <p:cNvPicPr preferRelativeResize="0"/>
          <p:nvPr/>
        </p:nvPicPr>
        <p:blipFill rotWithShape="1">
          <a:blip r:embed="rId4">
            <a:alphaModFix/>
          </a:blip>
          <a:srcRect b="17051" l="382" r="21473" t="29460"/>
          <a:stretch/>
        </p:blipFill>
        <p:spPr>
          <a:xfrm flipH="1">
            <a:off x="6826063" y="2517725"/>
            <a:ext cx="3047650" cy="1590045"/>
          </a:xfrm>
          <a:prstGeom prst="rect">
            <a:avLst/>
          </a:prstGeom>
          <a:noFill/>
          <a:ln>
            <a:noFill/>
          </a:ln>
        </p:spPr>
      </p:pic>
      <p:grpSp>
        <p:nvGrpSpPr>
          <p:cNvPr id="16" name="Google Shape;16;p2"/>
          <p:cNvGrpSpPr/>
          <p:nvPr/>
        </p:nvGrpSpPr>
        <p:grpSpPr>
          <a:xfrm>
            <a:off x="6817122" y="2430458"/>
            <a:ext cx="3056569" cy="87186"/>
            <a:chOff x="-137" y="0"/>
            <a:chExt cx="12192137" cy="365100"/>
          </a:xfrm>
        </p:grpSpPr>
        <p:sp>
          <p:nvSpPr>
            <p:cNvPr id="17" name="Google Shape;17;p2"/>
            <p:cNvSpPr/>
            <p:nvPr/>
          </p:nvSpPr>
          <p:spPr>
            <a:xfrm>
              <a:off x="0" y="0"/>
              <a:ext cx="12192000" cy="3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flipH="1">
              <a:off x="-137" y="0"/>
              <a:ext cx="1103400" cy="365100"/>
            </a:xfrm>
            <a:prstGeom prst="rect">
              <a:avLst/>
            </a:prstGeom>
            <a:solidFill>
              <a:srgbClr val="F8EA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flipH="1">
              <a:off x="1108737" y="0"/>
              <a:ext cx="1103400" cy="365100"/>
            </a:xfrm>
            <a:prstGeom prst="rect">
              <a:avLst/>
            </a:prstGeom>
            <a:solidFill>
              <a:srgbClr val="FCB70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flipH="1">
              <a:off x="3326485" y="0"/>
              <a:ext cx="1103400" cy="365100"/>
            </a:xfrm>
            <a:prstGeom prst="rect">
              <a:avLst/>
            </a:prstGeom>
            <a:solidFill>
              <a:srgbClr val="708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flipH="1">
              <a:off x="2217611" y="0"/>
              <a:ext cx="1103400" cy="365100"/>
            </a:xfrm>
            <a:prstGeom prst="rect">
              <a:avLst/>
            </a:prstGeom>
            <a:solidFill>
              <a:srgbClr val="92C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flipH="1">
              <a:off x="4435359" y="0"/>
              <a:ext cx="1103400" cy="365100"/>
            </a:xfrm>
            <a:prstGeom prst="rect">
              <a:avLst/>
            </a:prstGeom>
            <a:solidFill>
              <a:srgbClr val="394C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flipH="1">
              <a:off x="5544233" y="0"/>
              <a:ext cx="1103400" cy="365100"/>
            </a:xfrm>
            <a:prstGeom prst="rect">
              <a:avLst/>
            </a:prstGeom>
            <a:solidFill>
              <a:srgbClr val="7B98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flipH="1">
              <a:off x="6653107" y="0"/>
              <a:ext cx="1103400" cy="365100"/>
            </a:xfrm>
            <a:prstGeom prst="rect">
              <a:avLst/>
            </a:prstGeom>
            <a:solidFill>
              <a:srgbClr val="465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flipH="1">
              <a:off x="7761981" y="0"/>
              <a:ext cx="1103400" cy="365100"/>
            </a:xfrm>
            <a:prstGeom prst="rect">
              <a:avLst/>
            </a:prstGeom>
            <a:solidFill>
              <a:srgbClr val="AD22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flipH="1">
              <a:off x="8870855" y="0"/>
              <a:ext cx="1103400" cy="365100"/>
            </a:xfrm>
            <a:prstGeom prst="rect">
              <a:avLst/>
            </a:prstGeom>
            <a:solidFill>
              <a:srgbClr val="D753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2"/>
            <p:cNvSpPr/>
            <p:nvPr/>
          </p:nvSpPr>
          <p:spPr>
            <a:xfrm flipH="1">
              <a:off x="11088600" y="0"/>
              <a:ext cx="1103400" cy="365100"/>
            </a:xfrm>
            <a:prstGeom prst="rect">
              <a:avLst/>
            </a:prstGeom>
            <a:solidFill>
              <a:srgbClr val="4D2C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flipH="1">
              <a:off x="9979729" y="0"/>
              <a:ext cx="1103400" cy="365100"/>
            </a:xfrm>
            <a:prstGeom prst="rect">
              <a:avLst/>
            </a:prstGeom>
            <a:solidFill>
              <a:srgbClr val="8F53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9" name="Google Shape;29;p2"/>
          <p:cNvPicPr preferRelativeResize="0"/>
          <p:nvPr/>
        </p:nvPicPr>
        <p:blipFill>
          <a:blip r:embed="rId5">
            <a:alphaModFix/>
          </a:blip>
          <a:stretch>
            <a:fillRect/>
          </a:stretch>
        </p:blipFill>
        <p:spPr>
          <a:xfrm>
            <a:off x="8019335" y="382698"/>
            <a:ext cx="647700" cy="647700"/>
          </a:xfrm>
          <a:prstGeom prst="rect">
            <a:avLst/>
          </a:prstGeom>
          <a:noFill/>
          <a:ln>
            <a:noFill/>
          </a:ln>
        </p:spPr>
      </p:pic>
      <p:sp>
        <p:nvSpPr>
          <p:cNvPr id="30" name="Google Shape;30;p2"/>
          <p:cNvSpPr txBox="1"/>
          <p:nvPr/>
        </p:nvSpPr>
        <p:spPr>
          <a:xfrm>
            <a:off x="7464650" y="1061563"/>
            <a:ext cx="1756800" cy="133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900">
                <a:solidFill>
                  <a:srgbClr val="FFFFFF"/>
                </a:solidFill>
                <a:latin typeface="Century Gothic"/>
                <a:ea typeface="Century Gothic"/>
                <a:cs typeface="Century Gothic"/>
                <a:sym typeface="Century Gothic"/>
              </a:rPr>
              <a:t>Portland</a:t>
            </a:r>
            <a:endParaRPr sz="1900">
              <a:solidFill>
                <a:srgbClr val="FFFFFF"/>
              </a:solidFill>
              <a:latin typeface="Century Gothic"/>
              <a:ea typeface="Century Gothic"/>
              <a:cs typeface="Century Gothic"/>
              <a:sym typeface="Century Gothic"/>
            </a:endParaRPr>
          </a:p>
          <a:p>
            <a:pPr indent="0" lvl="0" marL="0" rtl="0" algn="l">
              <a:spcBef>
                <a:spcPts val="0"/>
              </a:spcBef>
              <a:spcAft>
                <a:spcPts val="0"/>
              </a:spcAft>
              <a:buNone/>
            </a:pPr>
            <a:r>
              <a:rPr lang="en-GB" sz="1900">
                <a:solidFill>
                  <a:srgbClr val="FFFFFF"/>
                </a:solidFill>
                <a:latin typeface="Century Gothic"/>
                <a:ea typeface="Century Gothic"/>
                <a:cs typeface="Century Gothic"/>
                <a:sym typeface="Century Gothic"/>
              </a:rPr>
              <a:t>International</a:t>
            </a:r>
            <a:endParaRPr sz="1900">
              <a:solidFill>
                <a:srgbClr val="FFFFFF"/>
              </a:solidFill>
              <a:latin typeface="Century Gothic"/>
              <a:ea typeface="Century Gothic"/>
              <a:cs typeface="Century Gothic"/>
              <a:sym typeface="Century Gothic"/>
            </a:endParaRPr>
          </a:p>
          <a:p>
            <a:pPr indent="0" lvl="0" marL="0" rtl="0" algn="l">
              <a:spcBef>
                <a:spcPts val="0"/>
              </a:spcBef>
              <a:spcAft>
                <a:spcPts val="0"/>
              </a:spcAft>
              <a:buNone/>
            </a:pPr>
            <a:r>
              <a:rPr lang="en-GB" sz="1900">
                <a:solidFill>
                  <a:srgbClr val="FFFFFF"/>
                </a:solidFill>
                <a:latin typeface="Century Gothic"/>
                <a:ea typeface="Century Gothic"/>
                <a:cs typeface="Century Gothic"/>
                <a:sym typeface="Century Gothic"/>
              </a:rPr>
              <a:t>Scholars</a:t>
            </a:r>
            <a:endParaRPr sz="1900">
              <a:solidFill>
                <a:srgbClr val="FFFFFF"/>
              </a:solidFill>
              <a:latin typeface="Century Gothic"/>
              <a:ea typeface="Century Gothic"/>
              <a:cs typeface="Century Gothic"/>
              <a:sym typeface="Century Gothic"/>
            </a:endParaRPr>
          </a:p>
          <a:p>
            <a:pPr indent="0" lvl="0" marL="0" rtl="0" algn="l">
              <a:spcBef>
                <a:spcPts val="0"/>
              </a:spcBef>
              <a:spcAft>
                <a:spcPts val="0"/>
              </a:spcAft>
              <a:buNone/>
            </a:pPr>
            <a:r>
              <a:rPr lang="en-GB" sz="1900">
                <a:solidFill>
                  <a:srgbClr val="FFFFFF"/>
                </a:solidFill>
                <a:latin typeface="Century Gothic"/>
                <a:ea typeface="Century Gothic"/>
                <a:cs typeface="Century Gothic"/>
                <a:sym typeface="Century Gothic"/>
              </a:rPr>
              <a:t>Academy</a:t>
            </a:r>
            <a:endParaRPr sz="1900">
              <a:solidFill>
                <a:srgbClr val="FFFFFF"/>
              </a:solidFill>
              <a:latin typeface="Century Gothic"/>
              <a:ea typeface="Century Gothic"/>
              <a:cs typeface="Century Gothic"/>
              <a:sym typeface="Century Gothic"/>
            </a:endParaRPr>
          </a:p>
        </p:txBody>
      </p:sp>
      <p:pic>
        <p:nvPicPr>
          <p:cNvPr id="31" name="Google Shape;31;p2"/>
          <p:cNvPicPr preferRelativeResize="0"/>
          <p:nvPr/>
        </p:nvPicPr>
        <p:blipFill>
          <a:blip r:embed="rId6">
            <a:alphaModFix/>
          </a:blip>
          <a:stretch>
            <a:fillRect/>
          </a:stretch>
        </p:blipFill>
        <p:spPr>
          <a:xfrm>
            <a:off x="3417650" y="3068275"/>
            <a:ext cx="3238201" cy="3013231"/>
          </a:xfrm>
          <a:prstGeom prst="rect">
            <a:avLst/>
          </a:prstGeom>
          <a:noFill/>
          <a:ln>
            <a:noFill/>
          </a:ln>
        </p:spPr>
      </p:pic>
      <p:sp>
        <p:nvSpPr>
          <p:cNvPr id="32" name="Google Shape;32;p2"/>
          <p:cNvSpPr/>
          <p:nvPr/>
        </p:nvSpPr>
        <p:spPr>
          <a:xfrm>
            <a:off x="3417500" y="6091350"/>
            <a:ext cx="3238500" cy="1509600"/>
          </a:xfrm>
          <a:custGeom>
            <a:rect b="b" l="l" r="r" t="t"/>
            <a:pathLst>
              <a:path extrusionOk="0" h="120000" w="120000">
                <a:moveTo>
                  <a:pt x="0" y="120000"/>
                </a:moveTo>
                <a:lnTo>
                  <a:pt x="119999" y="120000"/>
                </a:lnTo>
                <a:lnTo>
                  <a:pt x="119999" y="0"/>
                </a:lnTo>
                <a:lnTo>
                  <a:pt x="0" y="0"/>
                </a:lnTo>
                <a:lnTo>
                  <a:pt x="0" y="120000"/>
                </a:lnTo>
              </a:path>
            </a:pathLst>
          </a:custGeom>
          <a:solidFill>
            <a:srgbClr val="7B982C"/>
          </a:solidFill>
          <a:ln>
            <a:noFill/>
          </a:ln>
        </p:spPr>
      </p:sp>
      <p:sp>
        <p:nvSpPr>
          <p:cNvPr id="33" name="Google Shape;33;p2"/>
          <p:cNvSpPr txBox="1"/>
          <p:nvPr/>
        </p:nvSpPr>
        <p:spPr>
          <a:xfrm>
            <a:off x="3493850" y="6081500"/>
            <a:ext cx="3061200" cy="1509600"/>
          </a:xfrm>
          <a:prstGeom prst="rect">
            <a:avLst/>
          </a:prstGeom>
          <a:noFill/>
          <a:ln>
            <a:noFill/>
          </a:ln>
        </p:spPr>
        <p:txBody>
          <a:bodyPr anchorCtr="0" anchor="t" bIns="91425" lIns="91425" spcFirstLastPara="1" rIns="91425" wrap="square" tIns="91425">
            <a:noAutofit/>
          </a:bodyPr>
          <a:lstStyle/>
          <a:p>
            <a:pPr indent="0" lvl="0" marL="0" marR="0" rtl="0" algn="l">
              <a:lnSpc>
                <a:spcPct val="113333"/>
              </a:lnSpc>
              <a:spcBef>
                <a:spcPts val="0"/>
              </a:spcBef>
              <a:spcAft>
                <a:spcPts val="0"/>
              </a:spcAft>
              <a:buClr>
                <a:schemeClr val="dk1"/>
              </a:buClr>
              <a:buSzPts val="1100"/>
              <a:buFont typeface="Arial"/>
              <a:buNone/>
            </a:pPr>
            <a:r>
              <a:rPr b="1" lang="en-GB" sz="1300">
                <a:solidFill>
                  <a:srgbClr val="FFFFFF"/>
                </a:solidFill>
                <a:latin typeface="PT Sans"/>
                <a:ea typeface="PT Sans"/>
                <a:cs typeface="PT Sans"/>
                <a:sym typeface="PT Sans"/>
              </a:rPr>
              <a:t>Portland International Scholars Academy </a:t>
            </a:r>
            <a:br>
              <a:rPr b="1" lang="en-GB" sz="1200">
                <a:solidFill>
                  <a:srgbClr val="FFFFFF"/>
                </a:solidFill>
                <a:latin typeface="PT Sans"/>
                <a:ea typeface="PT Sans"/>
                <a:cs typeface="PT Sans"/>
                <a:sym typeface="PT Sans"/>
              </a:rPr>
            </a:br>
            <a:r>
              <a:rPr lang="en-GB" sz="1100">
                <a:solidFill>
                  <a:srgbClr val="231F20"/>
                </a:solidFill>
                <a:latin typeface="PT Sans"/>
                <a:ea typeface="PT Sans"/>
                <a:cs typeface="PT Sans"/>
                <a:sym typeface="PT Sans"/>
              </a:rPr>
              <a:t>For class and enrollment information, contact: </a:t>
            </a:r>
            <a:r>
              <a:rPr b="1" lang="en-GB" sz="1200">
                <a:solidFill>
                  <a:srgbClr val="231F20"/>
                </a:solidFill>
                <a:latin typeface="PT Sans"/>
                <a:ea typeface="PT Sans"/>
                <a:cs typeface="PT Sans"/>
                <a:sym typeface="PT Sans"/>
              </a:rPr>
              <a:t>PISA@Benson Office - 503-916-5252 or</a:t>
            </a:r>
            <a:br>
              <a:rPr b="1" lang="en-GB" sz="1200">
                <a:solidFill>
                  <a:srgbClr val="231F20"/>
                </a:solidFill>
                <a:latin typeface="PT Sans"/>
                <a:ea typeface="PT Sans"/>
                <a:cs typeface="PT Sans"/>
                <a:sym typeface="PT Sans"/>
              </a:rPr>
            </a:br>
            <a:r>
              <a:rPr b="1" lang="en-GB" sz="1200">
                <a:solidFill>
                  <a:srgbClr val="231F20"/>
                </a:solidFill>
                <a:latin typeface="PT Sans"/>
                <a:ea typeface="PT Sans"/>
                <a:cs typeface="PT Sans"/>
                <a:sym typeface="PT Sans"/>
              </a:rPr>
              <a:t>ESL Department - 503-916-6525 </a:t>
            </a:r>
            <a:r>
              <a:rPr b="1" lang="en-GB" sz="1200">
                <a:solidFill>
                  <a:srgbClr val="FFFFFF"/>
                </a:solidFill>
                <a:uFill>
                  <a:noFill/>
                </a:uFill>
                <a:latin typeface="PT Sans"/>
                <a:ea typeface="PT Sans"/>
                <a:cs typeface="PT Sans"/>
                <a:sym typeface="PT Sans"/>
                <a:hlinkClick r:id="rId7">
                  <a:extLst>
                    <a:ext uri="{A12FA001-AC4F-418D-AE19-62706E023703}">
                      <ahyp:hlinkClr val="tx"/>
                    </a:ext>
                  </a:extLst>
                </a:hlinkClick>
              </a:rPr>
              <a:t>http://www.pps.net/Page/1785</a:t>
            </a:r>
            <a:endParaRPr sz="1200">
              <a:solidFill>
                <a:schemeClr val="dk1"/>
              </a:solidFill>
              <a:latin typeface="PT Sans"/>
              <a:ea typeface="PT Sans"/>
              <a:cs typeface="PT Sans"/>
              <a:sym typeface="PT Sans"/>
            </a:endParaRPr>
          </a:p>
          <a:p>
            <a:pPr indent="0" lvl="0" marL="0" rtl="0" algn="l">
              <a:lnSpc>
                <a:spcPct val="75000"/>
              </a:lnSpc>
              <a:spcBef>
                <a:spcPts val="20"/>
              </a:spcBef>
              <a:spcAft>
                <a:spcPts val="0"/>
              </a:spcAft>
              <a:buClr>
                <a:schemeClr val="dk1"/>
              </a:buClr>
              <a:buSzPts val="1100"/>
              <a:buFont typeface="Arial"/>
              <a:buNone/>
            </a:pPr>
            <a:r>
              <a:t/>
            </a:r>
            <a:endParaRPr sz="600">
              <a:solidFill>
                <a:schemeClr val="dk1"/>
              </a:solidFill>
              <a:latin typeface="Calibri"/>
              <a:ea typeface="Calibri"/>
              <a:cs typeface="Calibri"/>
              <a:sym typeface="Calibri"/>
            </a:endParaRPr>
          </a:p>
          <a:p>
            <a:pPr indent="0" lvl="0" marL="0" marR="0" rtl="0" algn="l">
              <a:spcBef>
                <a:spcPts val="0"/>
              </a:spcBef>
              <a:spcAft>
                <a:spcPts val="0"/>
              </a:spcAft>
              <a:buNone/>
            </a:pPr>
            <a:r>
              <a:rPr lang="en-GB" sz="1200">
                <a:solidFill>
                  <a:srgbClr val="FFFFFF"/>
                </a:solidFill>
                <a:latin typeface="Century Gothic"/>
                <a:ea typeface="Century Gothic"/>
                <a:cs typeface="Century Gothic"/>
                <a:sym typeface="Century Gothic"/>
              </a:rPr>
              <a:t>PORTLAND PUBLIC SCHOOLS</a:t>
            </a:r>
            <a:endParaRPr/>
          </a:p>
        </p:txBody>
      </p:sp>
      <p:grpSp>
        <p:nvGrpSpPr>
          <p:cNvPr id="34" name="Google Shape;34;p2"/>
          <p:cNvGrpSpPr/>
          <p:nvPr/>
        </p:nvGrpSpPr>
        <p:grpSpPr>
          <a:xfrm>
            <a:off x="6104110" y="7085460"/>
            <a:ext cx="381000" cy="381000"/>
            <a:chOff x="9476" y="11241"/>
            <a:chExt cx="600" cy="600"/>
          </a:xfrm>
        </p:grpSpPr>
        <p:sp>
          <p:nvSpPr>
            <p:cNvPr id="35" name="Google Shape;35;p2"/>
            <p:cNvSpPr/>
            <p:nvPr/>
          </p:nvSpPr>
          <p:spPr>
            <a:xfrm>
              <a:off x="9476" y="11241"/>
              <a:ext cx="600" cy="600"/>
            </a:xfrm>
            <a:custGeom>
              <a:rect b="b" l="l" r="r" t="t"/>
              <a:pathLst>
                <a:path extrusionOk="0" h="120000" w="120000">
                  <a:moveTo>
                    <a:pt x="52639" y="85584"/>
                  </a:moveTo>
                  <a:lnTo>
                    <a:pt x="49962" y="85584"/>
                  </a:lnTo>
                  <a:lnTo>
                    <a:pt x="49962" y="94641"/>
                  </a:lnTo>
                  <a:lnTo>
                    <a:pt x="36133" y="113660"/>
                  </a:lnTo>
                  <a:lnTo>
                    <a:pt x="35018" y="115018"/>
                  </a:lnTo>
                  <a:lnTo>
                    <a:pt x="39256" y="116377"/>
                  </a:lnTo>
                  <a:lnTo>
                    <a:pt x="43271" y="118188"/>
                  </a:lnTo>
                  <a:lnTo>
                    <a:pt x="52193" y="120000"/>
                  </a:lnTo>
                  <a:lnTo>
                    <a:pt x="62230" y="120000"/>
                  </a:lnTo>
                  <a:lnTo>
                    <a:pt x="67583" y="119547"/>
                  </a:lnTo>
                  <a:lnTo>
                    <a:pt x="72936" y="118641"/>
                  </a:lnTo>
                  <a:lnTo>
                    <a:pt x="77843" y="116830"/>
                  </a:lnTo>
                  <a:lnTo>
                    <a:pt x="82750" y="115471"/>
                  </a:lnTo>
                  <a:lnTo>
                    <a:pt x="95687" y="108226"/>
                  </a:lnTo>
                  <a:lnTo>
                    <a:pt x="99925" y="104603"/>
                  </a:lnTo>
                  <a:lnTo>
                    <a:pt x="52639" y="104603"/>
                  </a:lnTo>
                  <a:lnTo>
                    <a:pt x="52639" y="85584"/>
                  </a:lnTo>
                </a:path>
              </a:pathLst>
            </a:custGeom>
            <a:solidFill>
              <a:srgbClr val="FFFFFF"/>
            </a:solidFill>
            <a:ln>
              <a:noFill/>
            </a:ln>
          </p:spPr>
        </p:sp>
        <p:sp>
          <p:nvSpPr>
            <p:cNvPr id="36" name="Google Shape;36;p2"/>
            <p:cNvSpPr/>
            <p:nvPr/>
          </p:nvSpPr>
          <p:spPr>
            <a:xfrm>
              <a:off x="9476" y="11241"/>
              <a:ext cx="600" cy="600"/>
            </a:xfrm>
            <a:custGeom>
              <a:rect b="b" l="l" r="r" t="t"/>
              <a:pathLst>
                <a:path extrusionOk="0" h="120000" w="120000">
                  <a:moveTo>
                    <a:pt x="61561" y="0"/>
                  </a:moveTo>
                  <a:lnTo>
                    <a:pt x="60000" y="0"/>
                  </a:lnTo>
                  <a:lnTo>
                    <a:pt x="49739" y="905"/>
                  </a:lnTo>
                  <a:lnTo>
                    <a:pt x="35464" y="5433"/>
                  </a:lnTo>
                  <a:lnTo>
                    <a:pt x="22750" y="13132"/>
                  </a:lnTo>
                  <a:lnTo>
                    <a:pt x="12490" y="23547"/>
                  </a:lnTo>
                  <a:lnTo>
                    <a:pt x="9591" y="27169"/>
                  </a:lnTo>
                  <a:lnTo>
                    <a:pt x="3122" y="40754"/>
                  </a:lnTo>
                  <a:lnTo>
                    <a:pt x="0" y="55245"/>
                  </a:lnTo>
                  <a:lnTo>
                    <a:pt x="223" y="61132"/>
                  </a:lnTo>
                  <a:lnTo>
                    <a:pt x="2453" y="76075"/>
                  </a:lnTo>
                  <a:lnTo>
                    <a:pt x="7360" y="89207"/>
                  </a:lnTo>
                  <a:lnTo>
                    <a:pt x="17620" y="102792"/>
                  </a:lnTo>
                  <a:lnTo>
                    <a:pt x="20743" y="105509"/>
                  </a:lnTo>
                  <a:lnTo>
                    <a:pt x="22081" y="106867"/>
                  </a:lnTo>
                  <a:lnTo>
                    <a:pt x="34349" y="106867"/>
                  </a:lnTo>
                  <a:lnTo>
                    <a:pt x="34349" y="104603"/>
                  </a:lnTo>
                  <a:lnTo>
                    <a:pt x="24089" y="104603"/>
                  </a:lnTo>
                  <a:lnTo>
                    <a:pt x="24089" y="74716"/>
                  </a:lnTo>
                  <a:lnTo>
                    <a:pt x="45947" y="74716"/>
                  </a:lnTo>
                  <a:lnTo>
                    <a:pt x="44609" y="73811"/>
                  </a:lnTo>
                  <a:lnTo>
                    <a:pt x="41040" y="72452"/>
                  </a:lnTo>
                  <a:lnTo>
                    <a:pt x="39256" y="72452"/>
                  </a:lnTo>
                  <a:lnTo>
                    <a:pt x="37249" y="72000"/>
                  </a:lnTo>
                  <a:lnTo>
                    <a:pt x="38141" y="70188"/>
                  </a:lnTo>
                  <a:lnTo>
                    <a:pt x="41040" y="57056"/>
                  </a:lnTo>
                  <a:lnTo>
                    <a:pt x="49962" y="57056"/>
                  </a:lnTo>
                  <a:lnTo>
                    <a:pt x="38587" y="49358"/>
                  </a:lnTo>
                  <a:lnTo>
                    <a:pt x="31895" y="35320"/>
                  </a:lnTo>
                  <a:lnTo>
                    <a:pt x="31895" y="31698"/>
                  </a:lnTo>
                  <a:lnTo>
                    <a:pt x="39925" y="18566"/>
                  </a:lnTo>
                  <a:lnTo>
                    <a:pt x="46394" y="14490"/>
                  </a:lnTo>
                  <a:lnTo>
                    <a:pt x="51301" y="14490"/>
                  </a:lnTo>
                  <a:lnTo>
                    <a:pt x="53308" y="12679"/>
                  </a:lnTo>
                  <a:lnTo>
                    <a:pt x="57100" y="9962"/>
                  </a:lnTo>
                  <a:lnTo>
                    <a:pt x="65130" y="9962"/>
                  </a:lnTo>
                  <a:lnTo>
                    <a:pt x="66468" y="8603"/>
                  </a:lnTo>
                  <a:lnTo>
                    <a:pt x="69368" y="5886"/>
                  </a:lnTo>
                  <a:lnTo>
                    <a:pt x="85650" y="5886"/>
                  </a:lnTo>
                  <a:lnTo>
                    <a:pt x="81189" y="4075"/>
                  </a:lnTo>
                  <a:lnTo>
                    <a:pt x="76505" y="2264"/>
                  </a:lnTo>
                  <a:lnTo>
                    <a:pt x="66691" y="452"/>
                  </a:lnTo>
                  <a:lnTo>
                    <a:pt x="61561" y="0"/>
                  </a:lnTo>
                </a:path>
              </a:pathLst>
            </a:custGeom>
            <a:solidFill>
              <a:srgbClr val="FFFFFF"/>
            </a:solidFill>
            <a:ln>
              <a:noFill/>
            </a:ln>
          </p:spPr>
        </p:sp>
        <p:sp>
          <p:nvSpPr>
            <p:cNvPr id="37" name="Google Shape;37;p2"/>
            <p:cNvSpPr/>
            <p:nvPr/>
          </p:nvSpPr>
          <p:spPr>
            <a:xfrm>
              <a:off x="9476" y="11241"/>
              <a:ext cx="600" cy="600"/>
            </a:xfrm>
            <a:custGeom>
              <a:rect b="b" l="l" r="r" t="t"/>
              <a:pathLst>
                <a:path extrusionOk="0" h="120000" w="120000">
                  <a:moveTo>
                    <a:pt x="45947" y="74716"/>
                  </a:moveTo>
                  <a:lnTo>
                    <a:pt x="37472" y="74716"/>
                  </a:lnTo>
                  <a:lnTo>
                    <a:pt x="41263" y="75622"/>
                  </a:lnTo>
                  <a:lnTo>
                    <a:pt x="43494" y="76075"/>
                  </a:lnTo>
                  <a:lnTo>
                    <a:pt x="45055" y="76981"/>
                  </a:lnTo>
                  <a:lnTo>
                    <a:pt x="47286" y="79698"/>
                  </a:lnTo>
                  <a:lnTo>
                    <a:pt x="47732" y="81056"/>
                  </a:lnTo>
                  <a:lnTo>
                    <a:pt x="47732" y="85132"/>
                  </a:lnTo>
                  <a:lnTo>
                    <a:pt x="47063" y="86943"/>
                  </a:lnTo>
                  <a:lnTo>
                    <a:pt x="44163" y="89660"/>
                  </a:lnTo>
                  <a:lnTo>
                    <a:pt x="42156" y="90566"/>
                  </a:lnTo>
                  <a:lnTo>
                    <a:pt x="38141" y="91471"/>
                  </a:lnTo>
                  <a:lnTo>
                    <a:pt x="31672" y="91471"/>
                  </a:lnTo>
                  <a:lnTo>
                    <a:pt x="31672" y="104603"/>
                  </a:lnTo>
                  <a:lnTo>
                    <a:pt x="34349" y="104603"/>
                  </a:lnTo>
                  <a:lnTo>
                    <a:pt x="34349" y="94188"/>
                  </a:lnTo>
                  <a:lnTo>
                    <a:pt x="36802" y="94188"/>
                  </a:lnTo>
                  <a:lnTo>
                    <a:pt x="38810" y="93735"/>
                  </a:lnTo>
                  <a:lnTo>
                    <a:pt x="40148" y="93735"/>
                  </a:lnTo>
                  <a:lnTo>
                    <a:pt x="43048" y="92830"/>
                  </a:lnTo>
                  <a:lnTo>
                    <a:pt x="49962" y="85584"/>
                  </a:lnTo>
                  <a:lnTo>
                    <a:pt x="52639" y="85584"/>
                  </a:lnTo>
                  <a:lnTo>
                    <a:pt x="52639" y="80603"/>
                  </a:lnTo>
                  <a:lnTo>
                    <a:pt x="49962" y="80603"/>
                  </a:lnTo>
                  <a:lnTo>
                    <a:pt x="49739" y="79245"/>
                  </a:lnTo>
                  <a:lnTo>
                    <a:pt x="49070" y="77886"/>
                  </a:lnTo>
                  <a:lnTo>
                    <a:pt x="48178" y="76528"/>
                  </a:lnTo>
                  <a:lnTo>
                    <a:pt x="46617" y="75169"/>
                  </a:lnTo>
                  <a:lnTo>
                    <a:pt x="45947" y="74716"/>
                  </a:lnTo>
                </a:path>
              </a:pathLst>
            </a:custGeom>
            <a:solidFill>
              <a:srgbClr val="FFFFFF"/>
            </a:solidFill>
            <a:ln>
              <a:noFill/>
            </a:ln>
          </p:spPr>
        </p:sp>
        <p:sp>
          <p:nvSpPr>
            <p:cNvPr id="38" name="Google Shape;38;p2"/>
            <p:cNvSpPr/>
            <p:nvPr/>
          </p:nvSpPr>
          <p:spPr>
            <a:xfrm>
              <a:off x="9476" y="11241"/>
              <a:ext cx="600" cy="600"/>
            </a:xfrm>
            <a:custGeom>
              <a:rect b="b" l="l" r="r" t="t"/>
              <a:pathLst>
                <a:path extrusionOk="0" h="120000" w="120000">
                  <a:moveTo>
                    <a:pt x="84758" y="74716"/>
                  </a:moveTo>
                  <a:lnTo>
                    <a:pt x="66022" y="74716"/>
                  </a:lnTo>
                  <a:lnTo>
                    <a:pt x="69591" y="75622"/>
                  </a:lnTo>
                  <a:lnTo>
                    <a:pt x="71821" y="76075"/>
                  </a:lnTo>
                  <a:lnTo>
                    <a:pt x="73382" y="76981"/>
                  </a:lnTo>
                  <a:lnTo>
                    <a:pt x="75613" y="79698"/>
                  </a:lnTo>
                  <a:lnTo>
                    <a:pt x="76282" y="81056"/>
                  </a:lnTo>
                  <a:lnTo>
                    <a:pt x="76282" y="85132"/>
                  </a:lnTo>
                  <a:lnTo>
                    <a:pt x="75390" y="86943"/>
                  </a:lnTo>
                  <a:lnTo>
                    <a:pt x="72490" y="89660"/>
                  </a:lnTo>
                  <a:lnTo>
                    <a:pt x="70706" y="90566"/>
                  </a:lnTo>
                  <a:lnTo>
                    <a:pt x="66691" y="91471"/>
                  </a:lnTo>
                  <a:lnTo>
                    <a:pt x="60223" y="91471"/>
                  </a:lnTo>
                  <a:lnTo>
                    <a:pt x="60223" y="104603"/>
                  </a:lnTo>
                  <a:lnTo>
                    <a:pt x="87657" y="104603"/>
                  </a:lnTo>
                  <a:lnTo>
                    <a:pt x="85204" y="104150"/>
                  </a:lnTo>
                  <a:lnTo>
                    <a:pt x="80966" y="101886"/>
                  </a:lnTo>
                  <a:lnTo>
                    <a:pt x="79182" y="100528"/>
                  </a:lnTo>
                  <a:lnTo>
                    <a:pt x="77620" y="98264"/>
                  </a:lnTo>
                  <a:lnTo>
                    <a:pt x="84089" y="95547"/>
                  </a:lnTo>
                  <a:lnTo>
                    <a:pt x="95018" y="95547"/>
                  </a:lnTo>
                  <a:lnTo>
                    <a:pt x="94795" y="95094"/>
                  </a:lnTo>
                  <a:lnTo>
                    <a:pt x="93457" y="93735"/>
                  </a:lnTo>
                  <a:lnTo>
                    <a:pt x="92118" y="92830"/>
                  </a:lnTo>
                  <a:lnTo>
                    <a:pt x="89888" y="91471"/>
                  </a:lnTo>
                  <a:lnTo>
                    <a:pt x="84981" y="88301"/>
                  </a:lnTo>
                  <a:lnTo>
                    <a:pt x="82081" y="86037"/>
                  </a:lnTo>
                  <a:lnTo>
                    <a:pt x="80074" y="84226"/>
                  </a:lnTo>
                  <a:lnTo>
                    <a:pt x="79628" y="82867"/>
                  </a:lnTo>
                  <a:lnTo>
                    <a:pt x="79628" y="79245"/>
                  </a:lnTo>
                  <a:lnTo>
                    <a:pt x="80520" y="77433"/>
                  </a:lnTo>
                  <a:lnTo>
                    <a:pt x="84758" y="74716"/>
                  </a:lnTo>
                </a:path>
              </a:pathLst>
            </a:custGeom>
            <a:solidFill>
              <a:srgbClr val="FFFFFF"/>
            </a:solidFill>
            <a:ln>
              <a:noFill/>
            </a:ln>
          </p:spPr>
        </p:sp>
        <p:sp>
          <p:nvSpPr>
            <p:cNvPr id="39" name="Google Shape;39;p2"/>
            <p:cNvSpPr/>
            <p:nvPr/>
          </p:nvSpPr>
          <p:spPr>
            <a:xfrm>
              <a:off x="9476" y="11241"/>
              <a:ext cx="600" cy="600"/>
            </a:xfrm>
            <a:custGeom>
              <a:rect b="b" l="l" r="r" t="t"/>
              <a:pathLst>
                <a:path extrusionOk="0" h="120000" w="120000">
                  <a:moveTo>
                    <a:pt x="92342" y="79245"/>
                  </a:moveTo>
                  <a:lnTo>
                    <a:pt x="88550" y="79245"/>
                  </a:lnTo>
                  <a:lnTo>
                    <a:pt x="87211" y="80150"/>
                  </a:lnTo>
                  <a:lnTo>
                    <a:pt x="86988" y="80603"/>
                  </a:lnTo>
                  <a:lnTo>
                    <a:pt x="86988" y="81509"/>
                  </a:lnTo>
                  <a:lnTo>
                    <a:pt x="87211" y="81962"/>
                  </a:lnTo>
                  <a:lnTo>
                    <a:pt x="87657" y="82415"/>
                  </a:lnTo>
                  <a:lnTo>
                    <a:pt x="90111" y="84226"/>
                  </a:lnTo>
                  <a:lnTo>
                    <a:pt x="93234" y="86037"/>
                  </a:lnTo>
                  <a:lnTo>
                    <a:pt x="96133" y="87849"/>
                  </a:lnTo>
                  <a:lnTo>
                    <a:pt x="97695" y="89207"/>
                  </a:lnTo>
                  <a:lnTo>
                    <a:pt x="99925" y="90566"/>
                  </a:lnTo>
                  <a:lnTo>
                    <a:pt x="101040" y="91924"/>
                  </a:lnTo>
                  <a:lnTo>
                    <a:pt x="102379" y="93735"/>
                  </a:lnTo>
                  <a:lnTo>
                    <a:pt x="102602" y="95094"/>
                  </a:lnTo>
                  <a:lnTo>
                    <a:pt x="102602" y="98716"/>
                  </a:lnTo>
                  <a:lnTo>
                    <a:pt x="101486" y="100528"/>
                  </a:lnTo>
                  <a:lnTo>
                    <a:pt x="99256" y="102339"/>
                  </a:lnTo>
                  <a:lnTo>
                    <a:pt x="95464" y="104150"/>
                  </a:lnTo>
                  <a:lnTo>
                    <a:pt x="90557" y="104603"/>
                  </a:lnTo>
                  <a:lnTo>
                    <a:pt x="99925" y="104603"/>
                  </a:lnTo>
                  <a:lnTo>
                    <a:pt x="109293" y="94641"/>
                  </a:lnTo>
                  <a:lnTo>
                    <a:pt x="115985" y="82415"/>
                  </a:lnTo>
                  <a:lnTo>
                    <a:pt x="96356" y="82415"/>
                  </a:lnTo>
                  <a:lnTo>
                    <a:pt x="94349" y="80150"/>
                  </a:lnTo>
                  <a:lnTo>
                    <a:pt x="92342" y="79245"/>
                  </a:lnTo>
                </a:path>
              </a:pathLst>
            </a:custGeom>
            <a:solidFill>
              <a:srgbClr val="FFFFFF"/>
            </a:solidFill>
            <a:ln>
              <a:noFill/>
            </a:ln>
          </p:spPr>
        </p:sp>
        <p:sp>
          <p:nvSpPr>
            <p:cNvPr id="40" name="Google Shape;40;p2"/>
            <p:cNvSpPr/>
            <p:nvPr/>
          </p:nvSpPr>
          <p:spPr>
            <a:xfrm>
              <a:off x="9476" y="11241"/>
              <a:ext cx="600" cy="600"/>
            </a:xfrm>
            <a:custGeom>
              <a:rect b="b" l="l" r="r" t="t"/>
              <a:pathLst>
                <a:path extrusionOk="0" h="120000" w="120000">
                  <a:moveTo>
                    <a:pt x="95018" y="95547"/>
                  </a:moveTo>
                  <a:lnTo>
                    <a:pt x="84089" y="95547"/>
                  </a:lnTo>
                  <a:lnTo>
                    <a:pt x="85873" y="97811"/>
                  </a:lnTo>
                  <a:lnTo>
                    <a:pt x="88104" y="99169"/>
                  </a:lnTo>
                  <a:lnTo>
                    <a:pt x="93011" y="99169"/>
                  </a:lnTo>
                  <a:lnTo>
                    <a:pt x="94795" y="97811"/>
                  </a:lnTo>
                  <a:lnTo>
                    <a:pt x="95241" y="97358"/>
                  </a:lnTo>
                  <a:lnTo>
                    <a:pt x="95241" y="96000"/>
                  </a:lnTo>
                  <a:lnTo>
                    <a:pt x="95018" y="95547"/>
                  </a:lnTo>
                </a:path>
              </a:pathLst>
            </a:custGeom>
            <a:solidFill>
              <a:srgbClr val="FFFFFF"/>
            </a:solidFill>
            <a:ln>
              <a:noFill/>
            </a:ln>
          </p:spPr>
        </p:sp>
        <p:sp>
          <p:nvSpPr>
            <p:cNvPr id="41" name="Google Shape;41;p2"/>
            <p:cNvSpPr/>
            <p:nvPr/>
          </p:nvSpPr>
          <p:spPr>
            <a:xfrm>
              <a:off x="9476" y="11241"/>
              <a:ext cx="600" cy="600"/>
            </a:xfrm>
            <a:custGeom>
              <a:rect b="b" l="l" r="r" t="t"/>
              <a:pathLst>
                <a:path extrusionOk="0" h="120000" w="120000">
                  <a:moveTo>
                    <a:pt x="37918" y="80150"/>
                  </a:moveTo>
                  <a:lnTo>
                    <a:pt x="31672" y="80150"/>
                  </a:lnTo>
                  <a:lnTo>
                    <a:pt x="31672" y="86037"/>
                  </a:lnTo>
                  <a:lnTo>
                    <a:pt x="37249" y="86037"/>
                  </a:lnTo>
                  <a:lnTo>
                    <a:pt x="38810" y="85584"/>
                  </a:lnTo>
                  <a:lnTo>
                    <a:pt x="39479" y="85132"/>
                  </a:lnTo>
                  <a:lnTo>
                    <a:pt x="40148" y="84226"/>
                  </a:lnTo>
                  <a:lnTo>
                    <a:pt x="40371" y="83773"/>
                  </a:lnTo>
                  <a:lnTo>
                    <a:pt x="40371" y="81962"/>
                  </a:lnTo>
                  <a:lnTo>
                    <a:pt x="39925" y="81056"/>
                  </a:lnTo>
                  <a:lnTo>
                    <a:pt x="38587" y="80603"/>
                  </a:lnTo>
                  <a:lnTo>
                    <a:pt x="37918" y="80150"/>
                  </a:lnTo>
                </a:path>
              </a:pathLst>
            </a:custGeom>
            <a:solidFill>
              <a:srgbClr val="FFFFFF"/>
            </a:solidFill>
            <a:ln>
              <a:noFill/>
            </a:ln>
          </p:spPr>
        </p:sp>
        <p:sp>
          <p:nvSpPr>
            <p:cNvPr id="42" name="Google Shape;42;p2"/>
            <p:cNvSpPr/>
            <p:nvPr/>
          </p:nvSpPr>
          <p:spPr>
            <a:xfrm>
              <a:off x="9476" y="11241"/>
              <a:ext cx="600" cy="600"/>
            </a:xfrm>
            <a:custGeom>
              <a:rect b="b" l="l" r="r" t="t"/>
              <a:pathLst>
                <a:path extrusionOk="0" h="120000" w="120000">
                  <a:moveTo>
                    <a:pt x="66245" y="80150"/>
                  </a:moveTo>
                  <a:lnTo>
                    <a:pt x="60223" y="80150"/>
                  </a:lnTo>
                  <a:lnTo>
                    <a:pt x="60223" y="86037"/>
                  </a:lnTo>
                  <a:lnTo>
                    <a:pt x="65799" y="86037"/>
                  </a:lnTo>
                  <a:lnTo>
                    <a:pt x="67137" y="85584"/>
                  </a:lnTo>
                  <a:lnTo>
                    <a:pt x="67806" y="85132"/>
                  </a:lnTo>
                  <a:lnTo>
                    <a:pt x="68698" y="84226"/>
                  </a:lnTo>
                  <a:lnTo>
                    <a:pt x="68921" y="83773"/>
                  </a:lnTo>
                  <a:lnTo>
                    <a:pt x="68921" y="81962"/>
                  </a:lnTo>
                  <a:lnTo>
                    <a:pt x="68252" y="81056"/>
                  </a:lnTo>
                  <a:lnTo>
                    <a:pt x="67137" y="80603"/>
                  </a:lnTo>
                  <a:lnTo>
                    <a:pt x="66245" y="80150"/>
                  </a:lnTo>
                </a:path>
              </a:pathLst>
            </a:custGeom>
            <a:solidFill>
              <a:srgbClr val="FFFFFF"/>
            </a:solidFill>
            <a:ln>
              <a:noFill/>
            </a:ln>
          </p:spPr>
        </p:sp>
        <p:sp>
          <p:nvSpPr>
            <p:cNvPr id="43" name="Google Shape;43;p2"/>
            <p:cNvSpPr/>
            <p:nvPr/>
          </p:nvSpPr>
          <p:spPr>
            <a:xfrm>
              <a:off x="9476" y="11241"/>
              <a:ext cx="600" cy="600"/>
            </a:xfrm>
            <a:custGeom>
              <a:rect b="b" l="l" r="r" t="t"/>
              <a:pathLst>
                <a:path extrusionOk="0" h="120000" w="120000">
                  <a:moveTo>
                    <a:pt x="118661" y="73811"/>
                  </a:moveTo>
                  <a:lnTo>
                    <a:pt x="92342" y="73811"/>
                  </a:lnTo>
                  <a:lnTo>
                    <a:pt x="94349" y="74264"/>
                  </a:lnTo>
                  <a:lnTo>
                    <a:pt x="97918" y="75622"/>
                  </a:lnTo>
                  <a:lnTo>
                    <a:pt x="99702" y="76981"/>
                  </a:lnTo>
                  <a:lnTo>
                    <a:pt x="101933" y="78792"/>
                  </a:lnTo>
                  <a:lnTo>
                    <a:pt x="96356" y="82415"/>
                  </a:lnTo>
                  <a:lnTo>
                    <a:pt x="115985" y="82415"/>
                  </a:lnTo>
                  <a:lnTo>
                    <a:pt x="116208" y="81962"/>
                  </a:lnTo>
                  <a:lnTo>
                    <a:pt x="117769" y="77433"/>
                  </a:lnTo>
                  <a:lnTo>
                    <a:pt x="118661" y="73811"/>
                  </a:lnTo>
                </a:path>
              </a:pathLst>
            </a:custGeom>
            <a:solidFill>
              <a:srgbClr val="FFFFFF"/>
            </a:solidFill>
            <a:ln>
              <a:noFill/>
            </a:ln>
          </p:spPr>
        </p:sp>
        <p:sp>
          <p:nvSpPr>
            <p:cNvPr id="44" name="Google Shape;44;p2"/>
            <p:cNvSpPr/>
            <p:nvPr/>
          </p:nvSpPr>
          <p:spPr>
            <a:xfrm>
              <a:off x="9476" y="11241"/>
              <a:ext cx="600" cy="600"/>
            </a:xfrm>
            <a:custGeom>
              <a:rect b="b" l="l" r="r" t="t"/>
              <a:pathLst>
                <a:path extrusionOk="0" h="120000" w="120000">
                  <a:moveTo>
                    <a:pt x="65130" y="72000"/>
                  </a:moveTo>
                  <a:lnTo>
                    <a:pt x="49962" y="72000"/>
                  </a:lnTo>
                  <a:lnTo>
                    <a:pt x="49962" y="80603"/>
                  </a:lnTo>
                  <a:lnTo>
                    <a:pt x="52639" y="80603"/>
                  </a:lnTo>
                  <a:lnTo>
                    <a:pt x="52639" y="74716"/>
                  </a:lnTo>
                  <a:lnTo>
                    <a:pt x="84758" y="74716"/>
                  </a:lnTo>
                  <a:lnTo>
                    <a:pt x="87434" y="73811"/>
                  </a:lnTo>
                  <a:lnTo>
                    <a:pt x="118661" y="73811"/>
                  </a:lnTo>
                  <a:lnTo>
                    <a:pt x="118884" y="72452"/>
                  </a:lnTo>
                  <a:lnTo>
                    <a:pt x="66914" y="72452"/>
                  </a:lnTo>
                  <a:lnTo>
                    <a:pt x="65130" y="72000"/>
                  </a:lnTo>
                </a:path>
              </a:pathLst>
            </a:custGeom>
            <a:solidFill>
              <a:srgbClr val="FFFFFF"/>
            </a:solidFill>
            <a:ln>
              <a:noFill/>
            </a:ln>
          </p:spPr>
        </p:sp>
        <p:sp>
          <p:nvSpPr>
            <p:cNvPr id="45" name="Google Shape;45;p2"/>
            <p:cNvSpPr/>
            <p:nvPr/>
          </p:nvSpPr>
          <p:spPr>
            <a:xfrm>
              <a:off x="9476" y="11241"/>
              <a:ext cx="600" cy="600"/>
            </a:xfrm>
            <a:custGeom>
              <a:rect b="b" l="l" r="r" t="t"/>
              <a:pathLst>
                <a:path extrusionOk="0" h="120000" w="120000">
                  <a:moveTo>
                    <a:pt x="49962" y="57056"/>
                  </a:moveTo>
                  <a:lnTo>
                    <a:pt x="41040" y="57056"/>
                  </a:lnTo>
                  <a:lnTo>
                    <a:pt x="66914" y="72452"/>
                  </a:lnTo>
                  <a:lnTo>
                    <a:pt x="118884" y="72452"/>
                  </a:lnTo>
                  <a:lnTo>
                    <a:pt x="119776" y="67924"/>
                  </a:lnTo>
                  <a:lnTo>
                    <a:pt x="73159" y="67924"/>
                  </a:lnTo>
                  <a:lnTo>
                    <a:pt x="76059" y="64754"/>
                  </a:lnTo>
                  <a:lnTo>
                    <a:pt x="76728" y="63849"/>
                  </a:lnTo>
                  <a:lnTo>
                    <a:pt x="65353" y="63849"/>
                  </a:lnTo>
                  <a:lnTo>
                    <a:pt x="66468" y="62490"/>
                  </a:lnTo>
                  <a:lnTo>
                    <a:pt x="67583" y="60679"/>
                  </a:lnTo>
                  <a:lnTo>
                    <a:pt x="68029" y="59320"/>
                  </a:lnTo>
                  <a:lnTo>
                    <a:pt x="56431" y="59320"/>
                  </a:lnTo>
                  <a:lnTo>
                    <a:pt x="53531" y="58415"/>
                  </a:lnTo>
                  <a:lnTo>
                    <a:pt x="49962" y="57056"/>
                  </a:lnTo>
                </a:path>
              </a:pathLst>
            </a:custGeom>
            <a:solidFill>
              <a:srgbClr val="FFFFFF"/>
            </a:solidFill>
            <a:ln>
              <a:noFill/>
            </a:ln>
          </p:spPr>
        </p:sp>
        <p:sp>
          <p:nvSpPr>
            <p:cNvPr id="46" name="Google Shape;46;p2"/>
            <p:cNvSpPr/>
            <p:nvPr/>
          </p:nvSpPr>
          <p:spPr>
            <a:xfrm>
              <a:off x="9476" y="11241"/>
              <a:ext cx="600" cy="600"/>
            </a:xfrm>
            <a:custGeom>
              <a:rect b="b" l="l" r="r" t="t"/>
              <a:pathLst>
                <a:path extrusionOk="0" h="120000" w="120000">
                  <a:moveTo>
                    <a:pt x="85650" y="5886"/>
                  </a:moveTo>
                  <a:lnTo>
                    <a:pt x="70037" y="5886"/>
                  </a:lnTo>
                  <a:lnTo>
                    <a:pt x="67806" y="9056"/>
                  </a:lnTo>
                  <a:lnTo>
                    <a:pt x="66691" y="12226"/>
                  </a:lnTo>
                  <a:lnTo>
                    <a:pt x="66468" y="14943"/>
                  </a:lnTo>
                  <a:lnTo>
                    <a:pt x="67360" y="18113"/>
                  </a:lnTo>
                  <a:lnTo>
                    <a:pt x="69144" y="20830"/>
                  </a:lnTo>
                  <a:lnTo>
                    <a:pt x="72044" y="24000"/>
                  </a:lnTo>
                  <a:lnTo>
                    <a:pt x="75613" y="27622"/>
                  </a:lnTo>
                  <a:lnTo>
                    <a:pt x="80297" y="31245"/>
                  </a:lnTo>
                  <a:lnTo>
                    <a:pt x="84089" y="34867"/>
                  </a:lnTo>
                  <a:lnTo>
                    <a:pt x="86765" y="38490"/>
                  </a:lnTo>
                  <a:lnTo>
                    <a:pt x="88773" y="42113"/>
                  </a:lnTo>
                  <a:lnTo>
                    <a:pt x="89665" y="45735"/>
                  </a:lnTo>
                  <a:lnTo>
                    <a:pt x="89888" y="49358"/>
                  </a:lnTo>
                  <a:lnTo>
                    <a:pt x="89442" y="52528"/>
                  </a:lnTo>
                  <a:lnTo>
                    <a:pt x="79405" y="65660"/>
                  </a:lnTo>
                  <a:lnTo>
                    <a:pt x="73159" y="67924"/>
                  </a:lnTo>
                  <a:lnTo>
                    <a:pt x="119776" y="67924"/>
                  </a:lnTo>
                  <a:lnTo>
                    <a:pt x="119776" y="67471"/>
                  </a:lnTo>
                  <a:lnTo>
                    <a:pt x="120223" y="62490"/>
                  </a:lnTo>
                  <a:lnTo>
                    <a:pt x="120000" y="57056"/>
                  </a:lnTo>
                  <a:lnTo>
                    <a:pt x="116877" y="41660"/>
                  </a:lnTo>
                  <a:lnTo>
                    <a:pt x="110631" y="28075"/>
                  </a:lnTo>
                  <a:lnTo>
                    <a:pt x="101486" y="16754"/>
                  </a:lnTo>
                  <a:lnTo>
                    <a:pt x="89888" y="8150"/>
                  </a:lnTo>
                  <a:lnTo>
                    <a:pt x="85650" y="5886"/>
                  </a:lnTo>
                </a:path>
              </a:pathLst>
            </a:custGeom>
            <a:solidFill>
              <a:srgbClr val="FFFFFF"/>
            </a:solidFill>
            <a:ln>
              <a:noFill/>
            </a:ln>
          </p:spPr>
        </p:sp>
        <p:sp>
          <p:nvSpPr>
            <p:cNvPr id="47" name="Google Shape;47;p2"/>
            <p:cNvSpPr/>
            <p:nvPr/>
          </p:nvSpPr>
          <p:spPr>
            <a:xfrm>
              <a:off x="9476" y="11241"/>
              <a:ext cx="600" cy="600"/>
            </a:xfrm>
            <a:custGeom>
              <a:rect b="b" l="l" r="r" t="t"/>
              <a:pathLst>
                <a:path extrusionOk="0" h="120000" w="120000">
                  <a:moveTo>
                    <a:pt x="65130" y="9962"/>
                  </a:moveTo>
                  <a:lnTo>
                    <a:pt x="57100" y="9962"/>
                  </a:lnTo>
                  <a:lnTo>
                    <a:pt x="54646" y="14037"/>
                  </a:lnTo>
                  <a:lnTo>
                    <a:pt x="53308" y="18113"/>
                  </a:lnTo>
                  <a:lnTo>
                    <a:pt x="53085" y="22188"/>
                  </a:lnTo>
                  <a:lnTo>
                    <a:pt x="53977" y="25811"/>
                  </a:lnTo>
                  <a:lnTo>
                    <a:pt x="55539" y="29433"/>
                  </a:lnTo>
                  <a:lnTo>
                    <a:pt x="57769" y="32603"/>
                  </a:lnTo>
                  <a:lnTo>
                    <a:pt x="60446" y="35320"/>
                  </a:lnTo>
                  <a:lnTo>
                    <a:pt x="63122" y="37132"/>
                  </a:lnTo>
                  <a:lnTo>
                    <a:pt x="65576" y="39396"/>
                  </a:lnTo>
                  <a:lnTo>
                    <a:pt x="74498" y="51622"/>
                  </a:lnTo>
                  <a:lnTo>
                    <a:pt x="74721" y="54339"/>
                  </a:lnTo>
                  <a:lnTo>
                    <a:pt x="74052" y="56603"/>
                  </a:lnTo>
                  <a:lnTo>
                    <a:pt x="72267" y="59320"/>
                  </a:lnTo>
                  <a:lnTo>
                    <a:pt x="69368" y="61584"/>
                  </a:lnTo>
                  <a:lnTo>
                    <a:pt x="65353" y="63849"/>
                  </a:lnTo>
                  <a:lnTo>
                    <a:pt x="76728" y="63849"/>
                  </a:lnTo>
                  <a:lnTo>
                    <a:pt x="78289" y="61584"/>
                  </a:lnTo>
                  <a:lnTo>
                    <a:pt x="80074" y="58415"/>
                  </a:lnTo>
                  <a:lnTo>
                    <a:pt x="81189" y="55245"/>
                  </a:lnTo>
                  <a:lnTo>
                    <a:pt x="81412" y="52075"/>
                  </a:lnTo>
                  <a:lnTo>
                    <a:pt x="80966" y="48452"/>
                  </a:lnTo>
                  <a:lnTo>
                    <a:pt x="79405" y="45283"/>
                  </a:lnTo>
                  <a:lnTo>
                    <a:pt x="77174" y="41660"/>
                  </a:lnTo>
                  <a:lnTo>
                    <a:pt x="73605" y="38037"/>
                  </a:lnTo>
                  <a:lnTo>
                    <a:pt x="69144" y="34415"/>
                  </a:lnTo>
                  <a:lnTo>
                    <a:pt x="65130" y="30792"/>
                  </a:lnTo>
                  <a:lnTo>
                    <a:pt x="62453" y="27169"/>
                  </a:lnTo>
                  <a:lnTo>
                    <a:pt x="60669" y="24000"/>
                  </a:lnTo>
                  <a:lnTo>
                    <a:pt x="60223" y="20377"/>
                  </a:lnTo>
                  <a:lnTo>
                    <a:pt x="60669" y="17207"/>
                  </a:lnTo>
                  <a:lnTo>
                    <a:pt x="61784" y="14037"/>
                  </a:lnTo>
                  <a:lnTo>
                    <a:pt x="63791" y="11320"/>
                  </a:lnTo>
                  <a:lnTo>
                    <a:pt x="65130" y="9962"/>
                  </a:lnTo>
                </a:path>
              </a:pathLst>
            </a:custGeom>
            <a:solidFill>
              <a:srgbClr val="FFFFFF"/>
            </a:solidFill>
            <a:ln>
              <a:noFill/>
            </a:ln>
          </p:spPr>
        </p:sp>
        <p:sp>
          <p:nvSpPr>
            <p:cNvPr id="48" name="Google Shape;48;p2"/>
            <p:cNvSpPr/>
            <p:nvPr/>
          </p:nvSpPr>
          <p:spPr>
            <a:xfrm>
              <a:off x="9476" y="11241"/>
              <a:ext cx="600" cy="600"/>
            </a:xfrm>
            <a:custGeom>
              <a:rect b="b" l="l" r="r" t="t"/>
              <a:pathLst>
                <a:path extrusionOk="0" h="120000" w="120000">
                  <a:moveTo>
                    <a:pt x="51301" y="14490"/>
                  </a:moveTo>
                  <a:lnTo>
                    <a:pt x="46394" y="14490"/>
                  </a:lnTo>
                  <a:lnTo>
                    <a:pt x="43271" y="17660"/>
                  </a:lnTo>
                  <a:lnTo>
                    <a:pt x="41040" y="21283"/>
                  </a:lnTo>
                  <a:lnTo>
                    <a:pt x="39925" y="24905"/>
                  </a:lnTo>
                  <a:lnTo>
                    <a:pt x="39702" y="29433"/>
                  </a:lnTo>
                  <a:lnTo>
                    <a:pt x="40371" y="33509"/>
                  </a:lnTo>
                  <a:lnTo>
                    <a:pt x="41933" y="37132"/>
                  </a:lnTo>
                  <a:lnTo>
                    <a:pt x="44386" y="40754"/>
                  </a:lnTo>
                  <a:lnTo>
                    <a:pt x="47732" y="43924"/>
                  </a:lnTo>
                  <a:lnTo>
                    <a:pt x="52416" y="46641"/>
                  </a:lnTo>
                  <a:lnTo>
                    <a:pt x="55985" y="49358"/>
                  </a:lnTo>
                  <a:lnTo>
                    <a:pt x="58661" y="51622"/>
                  </a:lnTo>
                  <a:lnTo>
                    <a:pt x="60446" y="53886"/>
                  </a:lnTo>
                  <a:lnTo>
                    <a:pt x="61115" y="56150"/>
                  </a:lnTo>
                  <a:lnTo>
                    <a:pt x="61115" y="57509"/>
                  </a:lnTo>
                  <a:lnTo>
                    <a:pt x="60223" y="58415"/>
                  </a:lnTo>
                  <a:lnTo>
                    <a:pt x="58661" y="59320"/>
                  </a:lnTo>
                  <a:lnTo>
                    <a:pt x="68029" y="59320"/>
                  </a:lnTo>
                  <a:lnTo>
                    <a:pt x="68252" y="58867"/>
                  </a:lnTo>
                  <a:lnTo>
                    <a:pt x="68698" y="56150"/>
                  </a:lnTo>
                  <a:lnTo>
                    <a:pt x="68029" y="52981"/>
                  </a:lnTo>
                  <a:lnTo>
                    <a:pt x="66468" y="49811"/>
                  </a:lnTo>
                  <a:lnTo>
                    <a:pt x="63122" y="46188"/>
                  </a:lnTo>
                  <a:lnTo>
                    <a:pt x="53977" y="39396"/>
                  </a:lnTo>
                  <a:lnTo>
                    <a:pt x="50631" y="36226"/>
                  </a:lnTo>
                  <a:lnTo>
                    <a:pt x="48178" y="32603"/>
                  </a:lnTo>
                  <a:lnTo>
                    <a:pt x="46840" y="28981"/>
                  </a:lnTo>
                  <a:lnTo>
                    <a:pt x="46394" y="25358"/>
                  </a:lnTo>
                  <a:lnTo>
                    <a:pt x="46840" y="22188"/>
                  </a:lnTo>
                  <a:lnTo>
                    <a:pt x="48178" y="18566"/>
                  </a:lnTo>
                  <a:lnTo>
                    <a:pt x="50408" y="15396"/>
                  </a:lnTo>
                  <a:lnTo>
                    <a:pt x="51301" y="14490"/>
                  </a:lnTo>
                </a:path>
              </a:pathLst>
            </a:custGeom>
            <a:solidFill>
              <a:srgbClr val="FFFFFF"/>
            </a:solidFill>
            <a:ln>
              <a:noFill/>
            </a:ln>
          </p:spPr>
        </p:sp>
      </p:grpSp>
      <p:sp>
        <p:nvSpPr>
          <p:cNvPr id="49" name="Google Shape;49;p2"/>
          <p:cNvSpPr/>
          <p:nvPr/>
        </p:nvSpPr>
        <p:spPr>
          <a:xfrm>
            <a:off x="7894600" y="3081988"/>
            <a:ext cx="1979100" cy="464700"/>
          </a:xfrm>
          <a:prstGeom prst="rect">
            <a:avLst/>
          </a:prstGeom>
          <a:solidFill>
            <a:srgbClr val="92C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15618183302_4efafb57c9_o.jpg" id="50" name="Google Shape;50;p2"/>
          <p:cNvPicPr preferRelativeResize="0"/>
          <p:nvPr/>
        </p:nvPicPr>
        <p:blipFill rotWithShape="1">
          <a:blip r:embed="rId8">
            <a:alphaModFix/>
          </a:blip>
          <a:srcRect b="18807" l="6014" r="8185" t="17371"/>
          <a:stretch/>
        </p:blipFill>
        <p:spPr>
          <a:xfrm>
            <a:off x="6821600" y="5878750"/>
            <a:ext cx="3047625" cy="1712350"/>
          </a:xfrm>
          <a:prstGeom prst="rect">
            <a:avLst/>
          </a:prstGeom>
          <a:noFill/>
          <a:ln>
            <a:noFill/>
          </a:ln>
        </p:spPr>
      </p:pic>
      <p:grpSp>
        <p:nvGrpSpPr>
          <p:cNvPr id="51" name="Google Shape;51;p2"/>
          <p:cNvGrpSpPr/>
          <p:nvPr/>
        </p:nvGrpSpPr>
        <p:grpSpPr>
          <a:xfrm>
            <a:off x="6817135" y="4111021"/>
            <a:ext cx="3056569" cy="87186"/>
            <a:chOff x="-137" y="0"/>
            <a:chExt cx="12192137" cy="365100"/>
          </a:xfrm>
        </p:grpSpPr>
        <p:sp>
          <p:nvSpPr>
            <p:cNvPr id="52" name="Google Shape;52;p2"/>
            <p:cNvSpPr/>
            <p:nvPr/>
          </p:nvSpPr>
          <p:spPr>
            <a:xfrm>
              <a:off x="0" y="0"/>
              <a:ext cx="12192000" cy="3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2"/>
            <p:cNvSpPr/>
            <p:nvPr/>
          </p:nvSpPr>
          <p:spPr>
            <a:xfrm flipH="1">
              <a:off x="-137" y="0"/>
              <a:ext cx="1103400" cy="365100"/>
            </a:xfrm>
            <a:prstGeom prst="rect">
              <a:avLst/>
            </a:prstGeom>
            <a:solidFill>
              <a:srgbClr val="F8EA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2"/>
            <p:cNvSpPr/>
            <p:nvPr/>
          </p:nvSpPr>
          <p:spPr>
            <a:xfrm flipH="1">
              <a:off x="1108737" y="0"/>
              <a:ext cx="1103400" cy="365100"/>
            </a:xfrm>
            <a:prstGeom prst="rect">
              <a:avLst/>
            </a:prstGeom>
            <a:solidFill>
              <a:srgbClr val="FCB70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2"/>
            <p:cNvSpPr/>
            <p:nvPr/>
          </p:nvSpPr>
          <p:spPr>
            <a:xfrm flipH="1">
              <a:off x="3326485" y="0"/>
              <a:ext cx="1103400" cy="365100"/>
            </a:xfrm>
            <a:prstGeom prst="rect">
              <a:avLst/>
            </a:prstGeom>
            <a:solidFill>
              <a:srgbClr val="708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2"/>
            <p:cNvSpPr/>
            <p:nvPr/>
          </p:nvSpPr>
          <p:spPr>
            <a:xfrm flipH="1">
              <a:off x="2217611" y="0"/>
              <a:ext cx="1103400" cy="365100"/>
            </a:xfrm>
            <a:prstGeom prst="rect">
              <a:avLst/>
            </a:prstGeom>
            <a:solidFill>
              <a:srgbClr val="92C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2"/>
            <p:cNvSpPr/>
            <p:nvPr/>
          </p:nvSpPr>
          <p:spPr>
            <a:xfrm flipH="1">
              <a:off x="4435359" y="0"/>
              <a:ext cx="1103400" cy="365100"/>
            </a:xfrm>
            <a:prstGeom prst="rect">
              <a:avLst/>
            </a:prstGeom>
            <a:solidFill>
              <a:srgbClr val="394C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2"/>
            <p:cNvSpPr/>
            <p:nvPr/>
          </p:nvSpPr>
          <p:spPr>
            <a:xfrm flipH="1">
              <a:off x="5544233" y="0"/>
              <a:ext cx="1103400" cy="365100"/>
            </a:xfrm>
            <a:prstGeom prst="rect">
              <a:avLst/>
            </a:prstGeom>
            <a:solidFill>
              <a:srgbClr val="7B98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2"/>
            <p:cNvSpPr/>
            <p:nvPr/>
          </p:nvSpPr>
          <p:spPr>
            <a:xfrm flipH="1">
              <a:off x="6653107" y="0"/>
              <a:ext cx="1103400" cy="365100"/>
            </a:xfrm>
            <a:prstGeom prst="rect">
              <a:avLst/>
            </a:prstGeom>
            <a:solidFill>
              <a:srgbClr val="465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2"/>
            <p:cNvSpPr/>
            <p:nvPr/>
          </p:nvSpPr>
          <p:spPr>
            <a:xfrm flipH="1">
              <a:off x="7761981" y="0"/>
              <a:ext cx="1103400" cy="365100"/>
            </a:xfrm>
            <a:prstGeom prst="rect">
              <a:avLst/>
            </a:prstGeom>
            <a:solidFill>
              <a:srgbClr val="AD22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2"/>
            <p:cNvSpPr/>
            <p:nvPr/>
          </p:nvSpPr>
          <p:spPr>
            <a:xfrm flipH="1">
              <a:off x="8870855" y="0"/>
              <a:ext cx="1103400" cy="365100"/>
            </a:xfrm>
            <a:prstGeom prst="rect">
              <a:avLst/>
            </a:prstGeom>
            <a:solidFill>
              <a:srgbClr val="D753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2"/>
            <p:cNvSpPr/>
            <p:nvPr/>
          </p:nvSpPr>
          <p:spPr>
            <a:xfrm flipH="1">
              <a:off x="11088600" y="0"/>
              <a:ext cx="1103400" cy="365100"/>
            </a:xfrm>
            <a:prstGeom prst="rect">
              <a:avLst/>
            </a:prstGeom>
            <a:solidFill>
              <a:srgbClr val="4D2C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2"/>
            <p:cNvSpPr/>
            <p:nvPr/>
          </p:nvSpPr>
          <p:spPr>
            <a:xfrm flipH="1">
              <a:off x="9979729" y="0"/>
              <a:ext cx="1103400" cy="365100"/>
            </a:xfrm>
            <a:prstGeom prst="rect">
              <a:avLst/>
            </a:prstGeom>
            <a:solidFill>
              <a:srgbClr val="8F53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 name="Google Shape;64;p2"/>
          <p:cNvGrpSpPr/>
          <p:nvPr/>
        </p:nvGrpSpPr>
        <p:grpSpPr>
          <a:xfrm>
            <a:off x="6821597" y="5791571"/>
            <a:ext cx="3056569" cy="87186"/>
            <a:chOff x="-137" y="0"/>
            <a:chExt cx="12192137" cy="365100"/>
          </a:xfrm>
        </p:grpSpPr>
        <p:sp>
          <p:nvSpPr>
            <p:cNvPr id="65" name="Google Shape;65;p2"/>
            <p:cNvSpPr/>
            <p:nvPr/>
          </p:nvSpPr>
          <p:spPr>
            <a:xfrm>
              <a:off x="0" y="0"/>
              <a:ext cx="12192000" cy="3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2"/>
            <p:cNvSpPr/>
            <p:nvPr/>
          </p:nvSpPr>
          <p:spPr>
            <a:xfrm flipH="1">
              <a:off x="-137" y="0"/>
              <a:ext cx="1103400" cy="365100"/>
            </a:xfrm>
            <a:prstGeom prst="rect">
              <a:avLst/>
            </a:prstGeom>
            <a:solidFill>
              <a:srgbClr val="F8EA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2"/>
            <p:cNvSpPr/>
            <p:nvPr/>
          </p:nvSpPr>
          <p:spPr>
            <a:xfrm flipH="1">
              <a:off x="1108737" y="0"/>
              <a:ext cx="1103400" cy="365100"/>
            </a:xfrm>
            <a:prstGeom prst="rect">
              <a:avLst/>
            </a:prstGeom>
            <a:solidFill>
              <a:srgbClr val="FCB70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2"/>
            <p:cNvSpPr/>
            <p:nvPr/>
          </p:nvSpPr>
          <p:spPr>
            <a:xfrm flipH="1">
              <a:off x="3326485" y="0"/>
              <a:ext cx="1103400" cy="365100"/>
            </a:xfrm>
            <a:prstGeom prst="rect">
              <a:avLst/>
            </a:prstGeom>
            <a:solidFill>
              <a:srgbClr val="708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2"/>
            <p:cNvSpPr/>
            <p:nvPr/>
          </p:nvSpPr>
          <p:spPr>
            <a:xfrm flipH="1">
              <a:off x="2217611" y="0"/>
              <a:ext cx="1103400" cy="365100"/>
            </a:xfrm>
            <a:prstGeom prst="rect">
              <a:avLst/>
            </a:prstGeom>
            <a:solidFill>
              <a:srgbClr val="92C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2"/>
            <p:cNvSpPr/>
            <p:nvPr/>
          </p:nvSpPr>
          <p:spPr>
            <a:xfrm flipH="1">
              <a:off x="4435359" y="0"/>
              <a:ext cx="1103400" cy="365100"/>
            </a:xfrm>
            <a:prstGeom prst="rect">
              <a:avLst/>
            </a:prstGeom>
            <a:solidFill>
              <a:srgbClr val="394C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2"/>
            <p:cNvSpPr/>
            <p:nvPr/>
          </p:nvSpPr>
          <p:spPr>
            <a:xfrm flipH="1">
              <a:off x="5544233" y="0"/>
              <a:ext cx="1103400" cy="365100"/>
            </a:xfrm>
            <a:prstGeom prst="rect">
              <a:avLst/>
            </a:prstGeom>
            <a:solidFill>
              <a:srgbClr val="7B98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2"/>
            <p:cNvSpPr/>
            <p:nvPr/>
          </p:nvSpPr>
          <p:spPr>
            <a:xfrm flipH="1">
              <a:off x="6653107" y="0"/>
              <a:ext cx="1103400" cy="365100"/>
            </a:xfrm>
            <a:prstGeom prst="rect">
              <a:avLst/>
            </a:prstGeom>
            <a:solidFill>
              <a:srgbClr val="465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2"/>
            <p:cNvSpPr/>
            <p:nvPr/>
          </p:nvSpPr>
          <p:spPr>
            <a:xfrm flipH="1">
              <a:off x="7761981" y="0"/>
              <a:ext cx="1103400" cy="365100"/>
            </a:xfrm>
            <a:prstGeom prst="rect">
              <a:avLst/>
            </a:prstGeom>
            <a:solidFill>
              <a:srgbClr val="AD22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2"/>
            <p:cNvSpPr/>
            <p:nvPr/>
          </p:nvSpPr>
          <p:spPr>
            <a:xfrm flipH="1">
              <a:off x="8870855" y="0"/>
              <a:ext cx="1103400" cy="365100"/>
            </a:xfrm>
            <a:prstGeom prst="rect">
              <a:avLst/>
            </a:prstGeom>
            <a:solidFill>
              <a:srgbClr val="D753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2"/>
            <p:cNvSpPr/>
            <p:nvPr/>
          </p:nvSpPr>
          <p:spPr>
            <a:xfrm flipH="1">
              <a:off x="11088600" y="0"/>
              <a:ext cx="1103400" cy="365100"/>
            </a:xfrm>
            <a:prstGeom prst="rect">
              <a:avLst/>
            </a:prstGeom>
            <a:solidFill>
              <a:srgbClr val="4D2C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2"/>
            <p:cNvSpPr/>
            <p:nvPr/>
          </p:nvSpPr>
          <p:spPr>
            <a:xfrm flipH="1">
              <a:off x="9979729" y="0"/>
              <a:ext cx="1103400" cy="365100"/>
            </a:xfrm>
            <a:prstGeom prst="rect">
              <a:avLst/>
            </a:prstGeom>
            <a:solidFill>
              <a:srgbClr val="8F53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 name="Google Shape;77;p2"/>
          <p:cNvSpPr/>
          <p:nvPr/>
        </p:nvSpPr>
        <p:spPr>
          <a:xfrm>
            <a:off x="6817125" y="4762525"/>
            <a:ext cx="1979100" cy="464700"/>
          </a:xfrm>
          <a:prstGeom prst="rect">
            <a:avLst/>
          </a:prstGeom>
          <a:solidFill>
            <a:srgbClr val="FCB70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2"/>
          <p:cNvSpPr/>
          <p:nvPr/>
        </p:nvSpPr>
        <p:spPr>
          <a:xfrm>
            <a:off x="7059952" y="6754650"/>
            <a:ext cx="2566200" cy="846300"/>
          </a:xfrm>
          <a:prstGeom prst="rect">
            <a:avLst/>
          </a:prstGeom>
          <a:solidFill>
            <a:srgbClr val="708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2"/>
          <p:cNvSpPr/>
          <p:nvPr/>
        </p:nvSpPr>
        <p:spPr>
          <a:xfrm>
            <a:off x="204975" y="171450"/>
            <a:ext cx="3003900" cy="323700"/>
          </a:xfrm>
          <a:custGeom>
            <a:rect b="b" l="l" r="r" t="t"/>
            <a:pathLst>
              <a:path extrusionOk="0" h="120000" w="120000">
                <a:moveTo>
                  <a:pt x="0" y="119765"/>
                </a:moveTo>
                <a:lnTo>
                  <a:pt x="119999" y="119765"/>
                </a:lnTo>
                <a:lnTo>
                  <a:pt x="119999" y="0"/>
                </a:lnTo>
                <a:lnTo>
                  <a:pt x="0" y="0"/>
                </a:lnTo>
                <a:lnTo>
                  <a:pt x="0" y="119765"/>
                </a:lnTo>
              </a:path>
            </a:pathLst>
          </a:custGeom>
          <a:solidFill>
            <a:srgbClr val="A0CCE8"/>
          </a:solid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2">
  <p:cSld name="BLANK_1_2">
    <p:spTree>
      <p:nvGrpSpPr>
        <p:cNvPr id="277" name="Shape 277"/>
        <p:cNvGrpSpPr/>
        <p:nvPr/>
      </p:nvGrpSpPr>
      <p:grpSpPr>
        <a:xfrm>
          <a:off x="0" y="0"/>
          <a:ext cx="0" cy="0"/>
          <a:chOff x="0" y="0"/>
          <a:chExt cx="0" cy="0"/>
        </a:xfrm>
      </p:grpSpPr>
      <p:pic>
        <p:nvPicPr>
          <p:cNvPr id="278" name="Google Shape;278;p12"/>
          <p:cNvPicPr preferRelativeResize="0"/>
          <p:nvPr/>
        </p:nvPicPr>
        <p:blipFill rotWithShape="1">
          <a:blip r:embed="rId2">
            <a:alphaModFix/>
          </a:blip>
          <a:srcRect b="0" l="0" r="0" t="0"/>
          <a:stretch/>
        </p:blipFill>
        <p:spPr>
          <a:xfrm>
            <a:off x="6946275" y="242100"/>
            <a:ext cx="2793551" cy="5317826"/>
          </a:xfrm>
          <a:prstGeom prst="rect">
            <a:avLst/>
          </a:prstGeom>
          <a:noFill/>
          <a:ln>
            <a:noFill/>
          </a:ln>
        </p:spPr>
      </p:pic>
      <p:sp>
        <p:nvSpPr>
          <p:cNvPr id="279" name="Google Shape;279;p12"/>
          <p:cNvSpPr/>
          <p:nvPr/>
        </p:nvSpPr>
        <p:spPr>
          <a:xfrm>
            <a:off x="7464825" y="242100"/>
            <a:ext cx="1756800" cy="2188200"/>
          </a:xfrm>
          <a:prstGeom prst="rect">
            <a:avLst/>
          </a:prstGeom>
          <a:solidFill>
            <a:srgbClr val="394C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2"/>
          <p:cNvSpPr/>
          <p:nvPr/>
        </p:nvSpPr>
        <p:spPr>
          <a:xfrm>
            <a:off x="304259" y="242106"/>
            <a:ext cx="2743500" cy="7288200"/>
          </a:xfrm>
          <a:prstGeom prst="rect">
            <a:avLst/>
          </a:prstGeom>
          <a:solidFill>
            <a:srgbClr val="ABB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2"/>
          <p:cNvSpPr/>
          <p:nvPr/>
        </p:nvSpPr>
        <p:spPr>
          <a:xfrm>
            <a:off x="304241" y="6210523"/>
            <a:ext cx="2743500" cy="1319700"/>
          </a:xfrm>
          <a:prstGeom prst="rect">
            <a:avLst/>
          </a:prstGeom>
          <a:solidFill>
            <a:srgbClr val="9AB0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2" name="Google Shape;282;p12"/>
          <p:cNvPicPr preferRelativeResize="0"/>
          <p:nvPr/>
        </p:nvPicPr>
        <p:blipFill rotWithShape="1">
          <a:blip r:embed="rId3">
            <a:alphaModFix amt="24000"/>
          </a:blip>
          <a:srcRect b="13929" l="27586" r="49107" t="10036"/>
          <a:stretch/>
        </p:blipFill>
        <p:spPr>
          <a:xfrm>
            <a:off x="306248" y="242100"/>
            <a:ext cx="2740301" cy="5967399"/>
          </a:xfrm>
          <a:prstGeom prst="rect">
            <a:avLst/>
          </a:prstGeom>
          <a:noFill/>
          <a:ln>
            <a:noFill/>
          </a:ln>
        </p:spPr>
      </p:pic>
      <p:pic>
        <p:nvPicPr>
          <p:cNvPr id="283" name="Google Shape;283;p12"/>
          <p:cNvPicPr preferRelativeResize="0"/>
          <p:nvPr/>
        </p:nvPicPr>
        <p:blipFill rotWithShape="1">
          <a:blip r:embed="rId4">
            <a:alphaModFix/>
          </a:blip>
          <a:srcRect b="22268" l="20121" r="0" t="22268"/>
          <a:stretch/>
        </p:blipFill>
        <p:spPr>
          <a:xfrm>
            <a:off x="304650" y="6192600"/>
            <a:ext cx="2743501" cy="1337698"/>
          </a:xfrm>
          <a:prstGeom prst="rect">
            <a:avLst/>
          </a:prstGeom>
          <a:noFill/>
          <a:ln>
            <a:noFill/>
          </a:ln>
        </p:spPr>
      </p:pic>
      <p:pic>
        <p:nvPicPr>
          <p:cNvPr id="284" name="Google Shape;284;p12"/>
          <p:cNvPicPr preferRelativeResize="0"/>
          <p:nvPr/>
        </p:nvPicPr>
        <p:blipFill>
          <a:blip r:embed="rId5">
            <a:alphaModFix/>
          </a:blip>
          <a:stretch>
            <a:fillRect/>
          </a:stretch>
        </p:blipFill>
        <p:spPr>
          <a:xfrm>
            <a:off x="8019335" y="382698"/>
            <a:ext cx="647700" cy="647700"/>
          </a:xfrm>
          <a:prstGeom prst="rect">
            <a:avLst/>
          </a:prstGeom>
          <a:noFill/>
          <a:ln>
            <a:noFill/>
          </a:ln>
        </p:spPr>
      </p:pic>
      <p:sp>
        <p:nvSpPr>
          <p:cNvPr id="285" name="Google Shape;285;p12"/>
          <p:cNvSpPr txBox="1"/>
          <p:nvPr/>
        </p:nvSpPr>
        <p:spPr>
          <a:xfrm>
            <a:off x="7464650" y="1061563"/>
            <a:ext cx="1756800" cy="133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900">
                <a:solidFill>
                  <a:srgbClr val="FFFFFF"/>
                </a:solidFill>
                <a:latin typeface="Century Gothic"/>
                <a:ea typeface="Century Gothic"/>
                <a:cs typeface="Century Gothic"/>
                <a:sym typeface="Century Gothic"/>
              </a:rPr>
              <a:t>Portland</a:t>
            </a:r>
            <a:endParaRPr sz="1900">
              <a:solidFill>
                <a:srgbClr val="FFFFFF"/>
              </a:solidFill>
              <a:latin typeface="Century Gothic"/>
              <a:ea typeface="Century Gothic"/>
              <a:cs typeface="Century Gothic"/>
              <a:sym typeface="Century Gothic"/>
            </a:endParaRPr>
          </a:p>
          <a:p>
            <a:pPr indent="0" lvl="0" marL="0" rtl="0" algn="l">
              <a:spcBef>
                <a:spcPts val="0"/>
              </a:spcBef>
              <a:spcAft>
                <a:spcPts val="0"/>
              </a:spcAft>
              <a:buNone/>
            </a:pPr>
            <a:r>
              <a:rPr lang="en-GB" sz="1900">
                <a:solidFill>
                  <a:srgbClr val="FFFFFF"/>
                </a:solidFill>
                <a:latin typeface="Century Gothic"/>
                <a:ea typeface="Century Gothic"/>
                <a:cs typeface="Century Gothic"/>
                <a:sym typeface="Century Gothic"/>
              </a:rPr>
              <a:t>International</a:t>
            </a:r>
            <a:endParaRPr sz="1900">
              <a:solidFill>
                <a:srgbClr val="FFFFFF"/>
              </a:solidFill>
              <a:latin typeface="Century Gothic"/>
              <a:ea typeface="Century Gothic"/>
              <a:cs typeface="Century Gothic"/>
              <a:sym typeface="Century Gothic"/>
            </a:endParaRPr>
          </a:p>
          <a:p>
            <a:pPr indent="0" lvl="0" marL="0" rtl="0" algn="l">
              <a:spcBef>
                <a:spcPts val="0"/>
              </a:spcBef>
              <a:spcAft>
                <a:spcPts val="0"/>
              </a:spcAft>
              <a:buNone/>
            </a:pPr>
            <a:r>
              <a:rPr lang="en-GB" sz="1900">
                <a:solidFill>
                  <a:srgbClr val="FFFFFF"/>
                </a:solidFill>
                <a:latin typeface="Century Gothic"/>
                <a:ea typeface="Century Gothic"/>
                <a:cs typeface="Century Gothic"/>
                <a:sym typeface="Century Gothic"/>
              </a:rPr>
              <a:t>Scholars</a:t>
            </a:r>
            <a:endParaRPr sz="1900">
              <a:solidFill>
                <a:srgbClr val="FFFFFF"/>
              </a:solidFill>
              <a:latin typeface="Century Gothic"/>
              <a:ea typeface="Century Gothic"/>
              <a:cs typeface="Century Gothic"/>
              <a:sym typeface="Century Gothic"/>
            </a:endParaRPr>
          </a:p>
          <a:p>
            <a:pPr indent="0" lvl="0" marL="0" rtl="0" algn="l">
              <a:spcBef>
                <a:spcPts val="0"/>
              </a:spcBef>
              <a:spcAft>
                <a:spcPts val="0"/>
              </a:spcAft>
              <a:buNone/>
            </a:pPr>
            <a:r>
              <a:rPr lang="en-GB" sz="1900">
                <a:solidFill>
                  <a:srgbClr val="FFFFFF"/>
                </a:solidFill>
                <a:latin typeface="Century Gothic"/>
                <a:ea typeface="Century Gothic"/>
                <a:cs typeface="Century Gothic"/>
                <a:sym typeface="Century Gothic"/>
              </a:rPr>
              <a:t>Academy</a:t>
            </a:r>
            <a:endParaRPr sz="1900">
              <a:solidFill>
                <a:srgbClr val="FFFFFF"/>
              </a:solidFill>
              <a:latin typeface="Century Gothic"/>
              <a:ea typeface="Century Gothic"/>
              <a:cs typeface="Century Gothic"/>
              <a:sym typeface="Century Gothic"/>
            </a:endParaRPr>
          </a:p>
        </p:txBody>
      </p:sp>
      <p:grpSp>
        <p:nvGrpSpPr>
          <p:cNvPr id="286" name="Google Shape;286;p12"/>
          <p:cNvGrpSpPr/>
          <p:nvPr/>
        </p:nvGrpSpPr>
        <p:grpSpPr>
          <a:xfrm>
            <a:off x="6946119" y="5559913"/>
            <a:ext cx="2793219" cy="240126"/>
            <a:chOff x="-137" y="0"/>
            <a:chExt cx="12192137" cy="365100"/>
          </a:xfrm>
        </p:grpSpPr>
        <p:sp>
          <p:nvSpPr>
            <p:cNvPr id="287" name="Google Shape;287;p12"/>
            <p:cNvSpPr/>
            <p:nvPr/>
          </p:nvSpPr>
          <p:spPr>
            <a:xfrm>
              <a:off x="0" y="0"/>
              <a:ext cx="12192000" cy="3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2"/>
            <p:cNvSpPr/>
            <p:nvPr/>
          </p:nvSpPr>
          <p:spPr>
            <a:xfrm flipH="1">
              <a:off x="-137" y="0"/>
              <a:ext cx="1103400" cy="365100"/>
            </a:xfrm>
            <a:prstGeom prst="rect">
              <a:avLst/>
            </a:prstGeom>
            <a:solidFill>
              <a:srgbClr val="F8EA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2"/>
            <p:cNvSpPr/>
            <p:nvPr/>
          </p:nvSpPr>
          <p:spPr>
            <a:xfrm flipH="1">
              <a:off x="1108737" y="0"/>
              <a:ext cx="1103400" cy="365100"/>
            </a:xfrm>
            <a:prstGeom prst="rect">
              <a:avLst/>
            </a:prstGeom>
            <a:solidFill>
              <a:srgbClr val="FCB70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2"/>
            <p:cNvSpPr/>
            <p:nvPr/>
          </p:nvSpPr>
          <p:spPr>
            <a:xfrm flipH="1">
              <a:off x="3326485" y="0"/>
              <a:ext cx="1103400" cy="365100"/>
            </a:xfrm>
            <a:prstGeom prst="rect">
              <a:avLst/>
            </a:prstGeom>
            <a:solidFill>
              <a:srgbClr val="708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2"/>
            <p:cNvSpPr/>
            <p:nvPr/>
          </p:nvSpPr>
          <p:spPr>
            <a:xfrm flipH="1">
              <a:off x="2217611" y="0"/>
              <a:ext cx="1103400" cy="365100"/>
            </a:xfrm>
            <a:prstGeom prst="rect">
              <a:avLst/>
            </a:prstGeom>
            <a:solidFill>
              <a:srgbClr val="92C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2"/>
            <p:cNvSpPr/>
            <p:nvPr/>
          </p:nvSpPr>
          <p:spPr>
            <a:xfrm flipH="1">
              <a:off x="4435359" y="0"/>
              <a:ext cx="1103400" cy="365100"/>
            </a:xfrm>
            <a:prstGeom prst="rect">
              <a:avLst/>
            </a:prstGeom>
            <a:solidFill>
              <a:srgbClr val="394C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2"/>
            <p:cNvSpPr/>
            <p:nvPr/>
          </p:nvSpPr>
          <p:spPr>
            <a:xfrm flipH="1">
              <a:off x="5544233" y="0"/>
              <a:ext cx="1103400" cy="365100"/>
            </a:xfrm>
            <a:prstGeom prst="rect">
              <a:avLst/>
            </a:prstGeom>
            <a:solidFill>
              <a:srgbClr val="7B98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2"/>
            <p:cNvSpPr/>
            <p:nvPr/>
          </p:nvSpPr>
          <p:spPr>
            <a:xfrm flipH="1">
              <a:off x="6653107" y="0"/>
              <a:ext cx="1103400" cy="365100"/>
            </a:xfrm>
            <a:prstGeom prst="rect">
              <a:avLst/>
            </a:prstGeom>
            <a:solidFill>
              <a:srgbClr val="465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2"/>
            <p:cNvSpPr/>
            <p:nvPr/>
          </p:nvSpPr>
          <p:spPr>
            <a:xfrm flipH="1">
              <a:off x="7761981" y="0"/>
              <a:ext cx="1103400" cy="365100"/>
            </a:xfrm>
            <a:prstGeom prst="rect">
              <a:avLst/>
            </a:prstGeom>
            <a:solidFill>
              <a:srgbClr val="AD22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2"/>
            <p:cNvSpPr/>
            <p:nvPr/>
          </p:nvSpPr>
          <p:spPr>
            <a:xfrm flipH="1">
              <a:off x="8870855" y="0"/>
              <a:ext cx="1103400" cy="365100"/>
            </a:xfrm>
            <a:prstGeom prst="rect">
              <a:avLst/>
            </a:prstGeom>
            <a:solidFill>
              <a:srgbClr val="D753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2"/>
            <p:cNvSpPr/>
            <p:nvPr/>
          </p:nvSpPr>
          <p:spPr>
            <a:xfrm flipH="1">
              <a:off x="11088600" y="0"/>
              <a:ext cx="1103400" cy="365100"/>
            </a:xfrm>
            <a:prstGeom prst="rect">
              <a:avLst/>
            </a:prstGeom>
            <a:solidFill>
              <a:srgbClr val="4D2C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2"/>
            <p:cNvSpPr/>
            <p:nvPr/>
          </p:nvSpPr>
          <p:spPr>
            <a:xfrm flipH="1">
              <a:off x="9979729" y="0"/>
              <a:ext cx="1103400" cy="365100"/>
            </a:xfrm>
            <a:prstGeom prst="rect">
              <a:avLst/>
            </a:prstGeom>
            <a:solidFill>
              <a:srgbClr val="8F53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9" name="Google Shape;299;p12"/>
          <p:cNvSpPr/>
          <p:nvPr/>
        </p:nvSpPr>
        <p:spPr>
          <a:xfrm>
            <a:off x="6946575" y="5800050"/>
            <a:ext cx="2793300" cy="1730100"/>
          </a:xfrm>
          <a:prstGeom prst="rect">
            <a:avLst/>
          </a:prstGeom>
          <a:solidFill>
            <a:srgbClr val="708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15618183302_4efafb57c9_o.jpg" id="300" name="Google Shape;300;p12"/>
          <p:cNvPicPr preferRelativeResize="0"/>
          <p:nvPr/>
        </p:nvPicPr>
        <p:blipFill rotWithShape="1">
          <a:blip r:embed="rId6">
            <a:alphaModFix/>
          </a:blip>
          <a:srcRect b="33666" l="3797" r="37323" t="26153"/>
          <a:stretch/>
        </p:blipFill>
        <p:spPr>
          <a:xfrm>
            <a:off x="3634425" y="4210200"/>
            <a:ext cx="2789550" cy="1092775"/>
          </a:xfrm>
          <a:prstGeom prst="rect">
            <a:avLst/>
          </a:prstGeom>
          <a:noFill/>
          <a:ln>
            <a:noFill/>
          </a:ln>
        </p:spPr>
      </p:pic>
      <p:sp>
        <p:nvSpPr>
          <p:cNvPr id="301" name="Google Shape;301;p12"/>
          <p:cNvSpPr/>
          <p:nvPr/>
        </p:nvSpPr>
        <p:spPr>
          <a:xfrm>
            <a:off x="3634350" y="242100"/>
            <a:ext cx="2789700" cy="3968100"/>
          </a:xfrm>
          <a:prstGeom prst="rect">
            <a:avLst/>
          </a:prstGeom>
          <a:solidFill>
            <a:srgbClr val="394C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15618183302_4efafb57c9_o.jpg" id="302" name="Google Shape;302;p12"/>
          <p:cNvPicPr preferRelativeResize="0"/>
          <p:nvPr/>
        </p:nvPicPr>
        <p:blipFill rotWithShape="1">
          <a:blip r:embed="rId7">
            <a:alphaModFix/>
          </a:blip>
          <a:srcRect b="33469" l="7095" r="7104" t="16590"/>
          <a:stretch/>
        </p:blipFill>
        <p:spPr>
          <a:xfrm>
            <a:off x="3634425" y="5302975"/>
            <a:ext cx="2789550" cy="1092775"/>
          </a:xfrm>
          <a:prstGeom prst="rect">
            <a:avLst/>
          </a:prstGeom>
          <a:noFill/>
          <a:ln>
            <a:noFill/>
          </a:ln>
        </p:spPr>
      </p:pic>
      <p:pic>
        <p:nvPicPr>
          <p:cNvPr descr="15618183302_4efafb57c9_o.jpg" id="303" name="Google Shape;303;p12"/>
          <p:cNvPicPr preferRelativeResize="0"/>
          <p:nvPr/>
        </p:nvPicPr>
        <p:blipFill rotWithShape="1">
          <a:blip r:embed="rId8">
            <a:alphaModFix amt="37000"/>
          </a:blip>
          <a:srcRect b="5920" l="0" r="9165" t="25558"/>
          <a:stretch/>
        </p:blipFill>
        <p:spPr>
          <a:xfrm flipH="1">
            <a:off x="3634350" y="242100"/>
            <a:ext cx="2789700" cy="39681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_1_1">
    <p:spTree>
      <p:nvGrpSpPr>
        <p:cNvPr id="80" name="Shape 80"/>
        <p:cNvGrpSpPr/>
        <p:nvPr/>
      </p:nvGrpSpPr>
      <p:grpSpPr>
        <a:xfrm>
          <a:off x="0" y="0"/>
          <a:ext cx="0" cy="0"/>
          <a:chOff x="0" y="0"/>
          <a:chExt cx="0" cy="0"/>
        </a:xfrm>
      </p:grpSpPr>
      <p:sp>
        <p:nvSpPr>
          <p:cNvPr id="81" name="Google Shape;81;p3"/>
          <p:cNvSpPr/>
          <p:nvPr/>
        </p:nvSpPr>
        <p:spPr>
          <a:xfrm>
            <a:off x="204975" y="159600"/>
            <a:ext cx="3003900" cy="323700"/>
          </a:xfrm>
          <a:custGeom>
            <a:rect b="b" l="l" r="r" t="t"/>
            <a:pathLst>
              <a:path extrusionOk="0" h="120000" w="120000">
                <a:moveTo>
                  <a:pt x="0" y="119765"/>
                </a:moveTo>
                <a:lnTo>
                  <a:pt x="119999" y="119765"/>
                </a:lnTo>
                <a:lnTo>
                  <a:pt x="119999" y="0"/>
                </a:lnTo>
                <a:lnTo>
                  <a:pt x="0" y="0"/>
                </a:lnTo>
                <a:lnTo>
                  <a:pt x="0" y="119765"/>
                </a:lnTo>
              </a:path>
            </a:pathLst>
          </a:custGeom>
          <a:solidFill>
            <a:srgbClr val="A0CCE8"/>
          </a:solidFill>
          <a:ln>
            <a:noFill/>
          </a:ln>
        </p:spPr>
      </p:sp>
      <p:sp>
        <p:nvSpPr>
          <p:cNvPr id="82" name="Google Shape;82;p3"/>
          <p:cNvSpPr/>
          <p:nvPr/>
        </p:nvSpPr>
        <p:spPr>
          <a:xfrm>
            <a:off x="3447225" y="159600"/>
            <a:ext cx="3145500" cy="323700"/>
          </a:xfrm>
          <a:custGeom>
            <a:rect b="b" l="l" r="r" t="t"/>
            <a:pathLst>
              <a:path extrusionOk="0" h="120000" w="120000">
                <a:moveTo>
                  <a:pt x="0" y="119765"/>
                </a:moveTo>
                <a:lnTo>
                  <a:pt x="119999" y="119765"/>
                </a:lnTo>
                <a:lnTo>
                  <a:pt x="119999" y="0"/>
                </a:lnTo>
                <a:lnTo>
                  <a:pt x="0" y="0"/>
                </a:lnTo>
                <a:lnTo>
                  <a:pt x="0" y="119765"/>
                </a:lnTo>
              </a:path>
            </a:pathLst>
          </a:custGeom>
          <a:solidFill>
            <a:srgbClr val="D7532A"/>
          </a:solidFill>
          <a:ln>
            <a:noFill/>
          </a:ln>
        </p:spPr>
      </p:sp>
      <p:sp>
        <p:nvSpPr>
          <p:cNvPr id="83" name="Google Shape;83;p3"/>
          <p:cNvSpPr/>
          <p:nvPr/>
        </p:nvSpPr>
        <p:spPr>
          <a:xfrm>
            <a:off x="6856825" y="159600"/>
            <a:ext cx="3003900" cy="323700"/>
          </a:xfrm>
          <a:custGeom>
            <a:rect b="b" l="l" r="r" t="t"/>
            <a:pathLst>
              <a:path extrusionOk="0" h="120000" w="120000">
                <a:moveTo>
                  <a:pt x="0" y="119765"/>
                </a:moveTo>
                <a:lnTo>
                  <a:pt x="119999" y="119765"/>
                </a:lnTo>
                <a:lnTo>
                  <a:pt x="119999" y="0"/>
                </a:lnTo>
                <a:lnTo>
                  <a:pt x="0" y="0"/>
                </a:lnTo>
                <a:lnTo>
                  <a:pt x="0" y="119765"/>
                </a:lnTo>
              </a:path>
            </a:pathLst>
          </a:custGeom>
          <a:solidFill>
            <a:srgbClr val="7B982C"/>
          </a:solid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4" name="Shape 84"/>
        <p:cNvGrpSpPr/>
        <p:nvPr/>
      </p:nvGrpSpPr>
      <p:grpSpPr>
        <a:xfrm>
          <a:off x="0" y="0"/>
          <a:ext cx="0" cy="0"/>
          <a:chOff x="0" y="0"/>
          <a:chExt cx="0" cy="0"/>
        </a:xfrm>
      </p:grpSpPr>
      <p:grpSp>
        <p:nvGrpSpPr>
          <p:cNvPr id="85" name="Google Shape;85;p4"/>
          <p:cNvGrpSpPr/>
          <p:nvPr/>
        </p:nvGrpSpPr>
        <p:grpSpPr>
          <a:xfrm>
            <a:off x="0" y="-428850"/>
            <a:ext cx="10058400" cy="8630100"/>
            <a:chOff x="0" y="-428850"/>
            <a:chExt cx="10058400" cy="8630100"/>
          </a:xfrm>
        </p:grpSpPr>
        <p:cxnSp>
          <p:nvCxnSpPr>
            <p:cNvPr id="86" name="Google Shape;86;p4"/>
            <p:cNvCxnSpPr/>
            <p:nvPr/>
          </p:nvCxnSpPr>
          <p:spPr>
            <a:xfrm>
              <a:off x="0" y="-428850"/>
              <a:ext cx="0" cy="8630100"/>
            </a:xfrm>
            <a:prstGeom prst="straightConnector1">
              <a:avLst/>
            </a:prstGeom>
            <a:noFill/>
            <a:ln cap="flat" cmpd="sng" w="9525">
              <a:solidFill>
                <a:srgbClr val="FF00FF"/>
              </a:solidFill>
              <a:prstDash val="dash"/>
              <a:round/>
              <a:headEnd len="med" w="med" type="none"/>
              <a:tailEnd len="med" w="med" type="none"/>
            </a:ln>
          </p:spPr>
        </p:cxnSp>
        <p:cxnSp>
          <p:nvCxnSpPr>
            <p:cNvPr id="87" name="Google Shape;87;p4"/>
            <p:cNvCxnSpPr/>
            <p:nvPr/>
          </p:nvCxnSpPr>
          <p:spPr>
            <a:xfrm>
              <a:off x="3352800" y="-428850"/>
              <a:ext cx="0" cy="8630100"/>
            </a:xfrm>
            <a:prstGeom prst="straightConnector1">
              <a:avLst/>
            </a:prstGeom>
            <a:noFill/>
            <a:ln cap="flat" cmpd="sng" w="9525">
              <a:solidFill>
                <a:srgbClr val="FF00FF"/>
              </a:solidFill>
              <a:prstDash val="dash"/>
              <a:round/>
              <a:headEnd len="med" w="med" type="none"/>
              <a:tailEnd len="med" w="med" type="none"/>
            </a:ln>
          </p:spPr>
        </p:cxnSp>
        <p:cxnSp>
          <p:nvCxnSpPr>
            <p:cNvPr id="88" name="Google Shape;88;p4"/>
            <p:cNvCxnSpPr/>
            <p:nvPr/>
          </p:nvCxnSpPr>
          <p:spPr>
            <a:xfrm>
              <a:off x="6705600" y="-428850"/>
              <a:ext cx="0" cy="8630100"/>
            </a:xfrm>
            <a:prstGeom prst="straightConnector1">
              <a:avLst/>
            </a:prstGeom>
            <a:noFill/>
            <a:ln cap="flat" cmpd="sng" w="9525">
              <a:solidFill>
                <a:srgbClr val="FF00FF"/>
              </a:solidFill>
              <a:prstDash val="dash"/>
              <a:round/>
              <a:headEnd len="med" w="med" type="none"/>
              <a:tailEnd len="med" w="med" type="none"/>
            </a:ln>
          </p:spPr>
        </p:cxnSp>
        <p:cxnSp>
          <p:nvCxnSpPr>
            <p:cNvPr id="89" name="Google Shape;89;p4"/>
            <p:cNvCxnSpPr/>
            <p:nvPr/>
          </p:nvCxnSpPr>
          <p:spPr>
            <a:xfrm>
              <a:off x="10058400" y="-428850"/>
              <a:ext cx="0" cy="8630100"/>
            </a:xfrm>
            <a:prstGeom prst="straightConnector1">
              <a:avLst/>
            </a:prstGeom>
            <a:noFill/>
            <a:ln cap="flat" cmpd="sng" w="9525">
              <a:solidFill>
                <a:srgbClr val="FF00FF"/>
              </a:solidFill>
              <a:prstDash val="dash"/>
              <a:round/>
              <a:headEnd len="med" w="med" type="none"/>
              <a:tailEnd len="med" w="med" type="none"/>
            </a:ln>
          </p:spPr>
        </p:cxn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90" name="Shape 90"/>
        <p:cNvGrpSpPr/>
        <p:nvPr/>
      </p:nvGrpSpPr>
      <p:grpSpPr>
        <a:xfrm>
          <a:off x="0" y="0"/>
          <a:ext cx="0" cy="0"/>
          <a:chOff x="0" y="0"/>
          <a:chExt cx="0" cy="0"/>
        </a:xfrm>
      </p:grpSpPr>
      <p:grpSp>
        <p:nvGrpSpPr>
          <p:cNvPr id="91" name="Google Shape;91;p5"/>
          <p:cNvGrpSpPr/>
          <p:nvPr/>
        </p:nvGrpSpPr>
        <p:grpSpPr>
          <a:xfrm>
            <a:off x="1594423" y="242106"/>
            <a:ext cx="2767603" cy="7288200"/>
            <a:chOff x="268775" y="242106"/>
            <a:chExt cx="2767603" cy="7288200"/>
          </a:xfrm>
        </p:grpSpPr>
        <p:sp>
          <p:nvSpPr>
            <p:cNvPr id="92" name="Google Shape;92;p5"/>
            <p:cNvSpPr/>
            <p:nvPr/>
          </p:nvSpPr>
          <p:spPr>
            <a:xfrm>
              <a:off x="292878" y="242106"/>
              <a:ext cx="2743500" cy="7288200"/>
            </a:xfrm>
            <a:prstGeom prst="rect">
              <a:avLst/>
            </a:prstGeom>
            <a:solidFill>
              <a:srgbClr val="92C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5"/>
            <p:cNvSpPr/>
            <p:nvPr/>
          </p:nvSpPr>
          <p:spPr>
            <a:xfrm>
              <a:off x="292859" y="6210523"/>
              <a:ext cx="2743500" cy="1319700"/>
            </a:xfrm>
            <a:prstGeom prst="rect">
              <a:avLst/>
            </a:prstGeom>
            <a:solidFill>
              <a:srgbClr val="94B0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4" name="Google Shape;94;p5"/>
            <p:cNvPicPr preferRelativeResize="0"/>
            <p:nvPr/>
          </p:nvPicPr>
          <p:blipFill rotWithShape="1">
            <a:blip r:embed="rId2">
              <a:alphaModFix amt="20000"/>
            </a:blip>
            <a:srcRect b="27048" l="29242" r="55082" t="21811"/>
            <a:stretch/>
          </p:blipFill>
          <p:spPr>
            <a:xfrm>
              <a:off x="268775" y="242925"/>
              <a:ext cx="2740301" cy="5967399"/>
            </a:xfrm>
            <a:prstGeom prst="rect">
              <a:avLst/>
            </a:prstGeom>
            <a:noFill/>
            <a:ln>
              <a:noFill/>
            </a:ln>
          </p:spPr>
        </p:pic>
      </p:grpSp>
      <p:sp>
        <p:nvSpPr>
          <p:cNvPr id="95" name="Google Shape;95;p5"/>
          <p:cNvSpPr/>
          <p:nvPr/>
        </p:nvSpPr>
        <p:spPr>
          <a:xfrm>
            <a:off x="6864753" y="242106"/>
            <a:ext cx="2743500" cy="7288200"/>
          </a:xfrm>
          <a:prstGeom prst="rect">
            <a:avLst/>
          </a:prstGeom>
          <a:solidFill>
            <a:srgbClr val="AD22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5"/>
          <p:cNvSpPr/>
          <p:nvPr/>
        </p:nvSpPr>
        <p:spPr>
          <a:xfrm>
            <a:off x="6864759" y="6210523"/>
            <a:ext cx="2743500" cy="1319700"/>
          </a:xfrm>
          <a:prstGeom prst="rect">
            <a:avLst/>
          </a:prstGeom>
          <a:solidFill>
            <a:srgbClr val="DA6D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7" name="Google Shape;97;p5"/>
          <p:cNvPicPr preferRelativeResize="0"/>
          <p:nvPr/>
        </p:nvPicPr>
        <p:blipFill rotWithShape="1">
          <a:blip r:embed="rId3">
            <a:alphaModFix amt="20000"/>
          </a:blip>
          <a:srcRect b="13883" l="52356" r="24338" t="10082"/>
          <a:stretch/>
        </p:blipFill>
        <p:spPr>
          <a:xfrm>
            <a:off x="6846450" y="242925"/>
            <a:ext cx="2740301" cy="5967399"/>
          </a:xfrm>
          <a:prstGeom prst="rect">
            <a:avLst/>
          </a:prstGeom>
          <a:noFill/>
          <a:ln>
            <a:noFill/>
          </a:ln>
        </p:spPr>
      </p:pic>
      <p:sp>
        <p:nvSpPr>
          <p:cNvPr id="98" name="Google Shape;98;p5"/>
          <p:cNvSpPr/>
          <p:nvPr/>
        </p:nvSpPr>
        <p:spPr>
          <a:xfrm>
            <a:off x="9608250" y="6210525"/>
            <a:ext cx="2743500" cy="1319700"/>
          </a:xfrm>
          <a:prstGeom prst="rect">
            <a:avLst/>
          </a:prstGeom>
          <a:solidFill>
            <a:srgbClr val="BDDA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5"/>
          <p:cNvSpPr/>
          <p:nvPr/>
        </p:nvSpPr>
        <p:spPr>
          <a:xfrm>
            <a:off x="9608256" y="236250"/>
            <a:ext cx="2743500" cy="7299900"/>
          </a:xfrm>
          <a:prstGeom prst="rect">
            <a:avLst/>
          </a:prstGeom>
          <a:solidFill>
            <a:srgbClr val="BDDA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0" name="Google Shape;100;p5"/>
          <p:cNvGrpSpPr/>
          <p:nvPr/>
        </p:nvGrpSpPr>
        <p:grpSpPr>
          <a:xfrm>
            <a:off x="4242321" y="242106"/>
            <a:ext cx="2753157" cy="7288200"/>
            <a:chOff x="3659050" y="242106"/>
            <a:chExt cx="2753157" cy="7288200"/>
          </a:xfrm>
        </p:grpSpPr>
        <p:sp>
          <p:nvSpPr>
            <p:cNvPr id="101" name="Google Shape;101;p5"/>
            <p:cNvSpPr/>
            <p:nvPr/>
          </p:nvSpPr>
          <p:spPr>
            <a:xfrm>
              <a:off x="3668707" y="242106"/>
              <a:ext cx="2743500" cy="7288200"/>
            </a:xfrm>
            <a:prstGeom prst="rect">
              <a:avLst/>
            </a:prstGeom>
            <a:solidFill>
              <a:srgbClr val="FCB70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5"/>
            <p:cNvSpPr/>
            <p:nvPr/>
          </p:nvSpPr>
          <p:spPr>
            <a:xfrm>
              <a:off x="3668689" y="6210523"/>
              <a:ext cx="2743500" cy="1319700"/>
            </a:xfrm>
            <a:prstGeom prst="rect">
              <a:avLst/>
            </a:prstGeom>
            <a:solidFill>
              <a:srgbClr val="F9E1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3" name="Google Shape;103;p5"/>
            <p:cNvPicPr preferRelativeResize="0"/>
            <p:nvPr/>
          </p:nvPicPr>
          <p:blipFill rotWithShape="1">
            <a:blip r:embed="rId2">
              <a:alphaModFix amt="20000"/>
            </a:blip>
            <a:srcRect b="43139" l="49371" r="36145" t="9610"/>
            <a:stretch/>
          </p:blipFill>
          <p:spPr>
            <a:xfrm>
              <a:off x="3659050" y="242925"/>
              <a:ext cx="2740301" cy="5967399"/>
            </a:xfrm>
            <a:prstGeom prst="rect">
              <a:avLst/>
            </a:prstGeom>
            <a:noFill/>
            <a:ln>
              <a:noFill/>
            </a:ln>
          </p:spPr>
        </p:pic>
      </p:grpSp>
      <p:pic>
        <p:nvPicPr>
          <p:cNvPr id="104" name="Google Shape;104;p5"/>
          <p:cNvPicPr preferRelativeResize="0"/>
          <p:nvPr/>
        </p:nvPicPr>
        <p:blipFill rotWithShape="1">
          <a:blip r:embed="rId4">
            <a:alphaModFix/>
          </a:blip>
          <a:srcRect b="44081" l="8887" r="36456" t="15465"/>
          <a:stretch/>
        </p:blipFill>
        <p:spPr>
          <a:xfrm>
            <a:off x="4239515" y="6174975"/>
            <a:ext cx="2743501" cy="1355326"/>
          </a:xfrm>
          <a:prstGeom prst="rect">
            <a:avLst/>
          </a:prstGeom>
          <a:noFill/>
          <a:ln>
            <a:noFill/>
          </a:ln>
        </p:spPr>
      </p:pic>
      <p:grpSp>
        <p:nvGrpSpPr>
          <p:cNvPr id="105" name="Google Shape;105;p5"/>
          <p:cNvGrpSpPr/>
          <p:nvPr/>
        </p:nvGrpSpPr>
        <p:grpSpPr>
          <a:xfrm>
            <a:off x="2211022" y="-458375"/>
            <a:ext cx="5636345" cy="319500"/>
            <a:chOff x="63300" y="482425"/>
            <a:chExt cx="4253203" cy="319500"/>
          </a:xfrm>
        </p:grpSpPr>
        <p:sp>
          <p:nvSpPr>
            <p:cNvPr id="106" name="Google Shape;106;p5"/>
            <p:cNvSpPr/>
            <p:nvPr/>
          </p:nvSpPr>
          <p:spPr>
            <a:xfrm>
              <a:off x="63300" y="482425"/>
              <a:ext cx="203400" cy="319500"/>
            </a:xfrm>
            <a:prstGeom prst="rect">
              <a:avLst/>
            </a:prstGeom>
            <a:solidFill>
              <a:srgbClr val="8565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5"/>
            <p:cNvSpPr/>
            <p:nvPr/>
          </p:nvSpPr>
          <p:spPr>
            <a:xfrm>
              <a:off x="265790" y="482425"/>
              <a:ext cx="203400" cy="319500"/>
            </a:xfrm>
            <a:prstGeom prst="rect">
              <a:avLst/>
            </a:prstGeom>
            <a:solidFill>
              <a:srgbClr val="7852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5"/>
            <p:cNvSpPr/>
            <p:nvPr/>
          </p:nvSpPr>
          <p:spPr>
            <a:xfrm>
              <a:off x="468268" y="482425"/>
              <a:ext cx="203400" cy="319500"/>
            </a:xfrm>
            <a:prstGeom prst="rect">
              <a:avLst/>
            </a:prstGeom>
            <a:solidFill>
              <a:srgbClr val="B789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5"/>
            <p:cNvSpPr/>
            <p:nvPr/>
          </p:nvSpPr>
          <p:spPr>
            <a:xfrm>
              <a:off x="670770" y="482425"/>
              <a:ext cx="203400" cy="319500"/>
            </a:xfrm>
            <a:prstGeom prst="rect">
              <a:avLst/>
            </a:prstGeom>
            <a:solidFill>
              <a:srgbClr val="B373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5"/>
            <p:cNvSpPr/>
            <p:nvPr/>
          </p:nvSpPr>
          <p:spPr>
            <a:xfrm>
              <a:off x="873261" y="482425"/>
              <a:ext cx="203400" cy="319500"/>
            </a:xfrm>
            <a:prstGeom prst="rect">
              <a:avLst/>
            </a:prstGeom>
            <a:solidFill>
              <a:srgbClr val="E791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5"/>
            <p:cNvSpPr/>
            <p:nvPr/>
          </p:nvSpPr>
          <p:spPr>
            <a:xfrm>
              <a:off x="1075751" y="482425"/>
              <a:ext cx="203400" cy="319500"/>
            </a:xfrm>
            <a:prstGeom prst="rect">
              <a:avLst/>
            </a:prstGeom>
            <a:solidFill>
              <a:srgbClr val="DA6D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5"/>
            <p:cNvSpPr/>
            <p:nvPr/>
          </p:nvSpPr>
          <p:spPr>
            <a:xfrm>
              <a:off x="1278228" y="482425"/>
              <a:ext cx="203400" cy="319500"/>
            </a:xfrm>
            <a:prstGeom prst="rect">
              <a:avLst/>
            </a:prstGeom>
            <a:solidFill>
              <a:srgbClr val="D373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5"/>
            <p:cNvSpPr/>
            <p:nvPr/>
          </p:nvSpPr>
          <p:spPr>
            <a:xfrm>
              <a:off x="1480731" y="482425"/>
              <a:ext cx="203400" cy="319500"/>
            </a:xfrm>
            <a:prstGeom prst="rect">
              <a:avLst/>
            </a:prstGeom>
            <a:solidFill>
              <a:srgbClr val="7265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5"/>
            <p:cNvSpPr/>
            <p:nvPr/>
          </p:nvSpPr>
          <p:spPr>
            <a:xfrm>
              <a:off x="1683221" y="482425"/>
              <a:ext cx="203400" cy="319500"/>
            </a:xfrm>
            <a:prstGeom prst="rect">
              <a:avLst/>
            </a:prstGeom>
            <a:solidFill>
              <a:srgbClr val="7581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5"/>
            <p:cNvSpPr/>
            <p:nvPr/>
          </p:nvSpPr>
          <p:spPr>
            <a:xfrm>
              <a:off x="1885711" y="482425"/>
              <a:ext cx="203400" cy="319500"/>
            </a:xfrm>
            <a:prstGeom prst="rect">
              <a:avLst/>
            </a:prstGeom>
            <a:solidFill>
              <a:srgbClr val="6175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5"/>
            <p:cNvSpPr/>
            <p:nvPr/>
          </p:nvSpPr>
          <p:spPr>
            <a:xfrm>
              <a:off x="2290679" y="482425"/>
              <a:ext cx="203400" cy="319500"/>
            </a:xfrm>
            <a:prstGeom prst="rect">
              <a:avLst/>
            </a:prstGeom>
            <a:solidFill>
              <a:srgbClr val="94B0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5"/>
            <p:cNvSpPr/>
            <p:nvPr/>
          </p:nvSpPr>
          <p:spPr>
            <a:xfrm>
              <a:off x="2493182" y="482425"/>
              <a:ext cx="203400" cy="319500"/>
            </a:xfrm>
            <a:prstGeom prst="rect">
              <a:avLst/>
            </a:prstGeom>
            <a:solidFill>
              <a:srgbClr val="BDDA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5"/>
            <p:cNvSpPr/>
            <p:nvPr/>
          </p:nvSpPr>
          <p:spPr>
            <a:xfrm>
              <a:off x="2695685" y="482425"/>
              <a:ext cx="203400" cy="319500"/>
            </a:xfrm>
            <a:prstGeom prst="rect">
              <a:avLst/>
            </a:prstGeom>
            <a:solidFill>
              <a:srgbClr val="9AB0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5"/>
            <p:cNvSpPr/>
            <p:nvPr/>
          </p:nvSpPr>
          <p:spPr>
            <a:xfrm>
              <a:off x="2898162" y="482425"/>
              <a:ext cx="203400" cy="319500"/>
            </a:xfrm>
            <a:prstGeom prst="rect">
              <a:avLst/>
            </a:prstGeom>
            <a:solidFill>
              <a:srgbClr val="ABB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5"/>
            <p:cNvSpPr/>
            <p:nvPr/>
          </p:nvSpPr>
          <p:spPr>
            <a:xfrm>
              <a:off x="3100665" y="482425"/>
              <a:ext cx="203400" cy="319500"/>
            </a:xfrm>
            <a:prstGeom prst="rect">
              <a:avLst/>
            </a:prstGeom>
            <a:solidFill>
              <a:srgbClr val="889A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5"/>
            <p:cNvSpPr/>
            <p:nvPr/>
          </p:nvSpPr>
          <p:spPr>
            <a:xfrm>
              <a:off x="3505645" y="482425"/>
              <a:ext cx="203400" cy="319500"/>
            </a:xfrm>
            <a:prstGeom prst="rect">
              <a:avLst/>
            </a:prstGeom>
            <a:solidFill>
              <a:srgbClr val="7477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5"/>
            <p:cNvSpPr/>
            <p:nvPr/>
          </p:nvSpPr>
          <p:spPr>
            <a:xfrm>
              <a:off x="3708123" y="482425"/>
              <a:ext cx="203400" cy="319500"/>
            </a:xfrm>
            <a:prstGeom prst="rect">
              <a:avLst/>
            </a:prstGeom>
            <a:solidFill>
              <a:srgbClr val="F9EF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5"/>
            <p:cNvSpPr/>
            <p:nvPr/>
          </p:nvSpPr>
          <p:spPr>
            <a:xfrm>
              <a:off x="3910613" y="482425"/>
              <a:ext cx="203400" cy="319500"/>
            </a:xfrm>
            <a:prstGeom prst="rect">
              <a:avLst/>
            </a:prstGeom>
            <a:solidFill>
              <a:srgbClr val="F9E1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5"/>
            <p:cNvSpPr/>
            <p:nvPr/>
          </p:nvSpPr>
          <p:spPr>
            <a:xfrm>
              <a:off x="4113103" y="482425"/>
              <a:ext cx="203400" cy="319500"/>
            </a:xfrm>
            <a:prstGeom prst="rect">
              <a:avLst/>
            </a:prstGeom>
            <a:solidFill>
              <a:srgbClr val="FED1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5"/>
            <p:cNvSpPr/>
            <p:nvPr/>
          </p:nvSpPr>
          <p:spPr>
            <a:xfrm>
              <a:off x="2088202" y="482425"/>
              <a:ext cx="203400" cy="319500"/>
            </a:xfrm>
            <a:prstGeom prst="rect">
              <a:avLst/>
            </a:prstGeom>
            <a:solidFill>
              <a:srgbClr val="A7BA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5"/>
            <p:cNvSpPr/>
            <p:nvPr/>
          </p:nvSpPr>
          <p:spPr>
            <a:xfrm>
              <a:off x="3303130" y="482425"/>
              <a:ext cx="203400" cy="319500"/>
            </a:xfrm>
            <a:prstGeom prst="rect">
              <a:avLst/>
            </a:prstGeom>
            <a:solidFill>
              <a:srgbClr val="8085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spTree>
      <p:nvGrpSpPr>
        <p:cNvPr id="127" name="Shape 127"/>
        <p:cNvGrpSpPr/>
        <p:nvPr/>
      </p:nvGrpSpPr>
      <p:grpSpPr>
        <a:xfrm>
          <a:off x="0" y="0"/>
          <a:ext cx="0" cy="0"/>
          <a:chOff x="0" y="0"/>
          <a:chExt cx="0" cy="0"/>
        </a:xfrm>
      </p:grpSpPr>
      <p:sp>
        <p:nvSpPr>
          <p:cNvPr id="128" name="Google Shape;128;p6"/>
          <p:cNvSpPr/>
          <p:nvPr/>
        </p:nvSpPr>
        <p:spPr>
          <a:xfrm>
            <a:off x="304647" y="242106"/>
            <a:ext cx="2743500" cy="7288200"/>
          </a:xfrm>
          <a:prstGeom prst="rect">
            <a:avLst/>
          </a:prstGeom>
          <a:solidFill>
            <a:srgbClr val="E6A7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6"/>
          <p:cNvSpPr/>
          <p:nvPr/>
        </p:nvSpPr>
        <p:spPr>
          <a:xfrm>
            <a:off x="304653" y="6210523"/>
            <a:ext cx="2743500" cy="1319700"/>
          </a:xfrm>
          <a:prstGeom prst="rect">
            <a:avLst/>
          </a:prstGeom>
          <a:solidFill>
            <a:srgbClr val="F9EF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0" name="Google Shape;130;p6"/>
          <p:cNvPicPr preferRelativeResize="0"/>
          <p:nvPr/>
        </p:nvPicPr>
        <p:blipFill rotWithShape="1">
          <a:blip r:embed="rId2">
            <a:alphaModFix amt="20000"/>
          </a:blip>
          <a:srcRect b="9429" l="40292" r="40257" t="27114"/>
          <a:stretch/>
        </p:blipFill>
        <p:spPr>
          <a:xfrm>
            <a:off x="307850" y="242100"/>
            <a:ext cx="2740301" cy="5967399"/>
          </a:xfrm>
          <a:prstGeom prst="rect">
            <a:avLst/>
          </a:prstGeom>
          <a:noFill/>
          <a:ln>
            <a:noFill/>
          </a:ln>
        </p:spPr>
      </p:pic>
      <p:grpSp>
        <p:nvGrpSpPr>
          <p:cNvPr id="131" name="Google Shape;131;p6"/>
          <p:cNvGrpSpPr/>
          <p:nvPr/>
        </p:nvGrpSpPr>
        <p:grpSpPr>
          <a:xfrm>
            <a:off x="3654541" y="242100"/>
            <a:ext cx="2749317" cy="7288200"/>
            <a:chOff x="3654546" y="242106"/>
            <a:chExt cx="2749317" cy="7288200"/>
          </a:xfrm>
        </p:grpSpPr>
        <p:sp>
          <p:nvSpPr>
            <p:cNvPr id="132" name="Google Shape;132;p6"/>
            <p:cNvSpPr/>
            <p:nvPr/>
          </p:nvSpPr>
          <p:spPr>
            <a:xfrm>
              <a:off x="3660357" y="242106"/>
              <a:ext cx="2743500" cy="7288200"/>
            </a:xfrm>
            <a:prstGeom prst="rect">
              <a:avLst/>
            </a:prstGeom>
            <a:solidFill>
              <a:srgbClr val="708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6"/>
            <p:cNvSpPr/>
            <p:nvPr/>
          </p:nvSpPr>
          <p:spPr>
            <a:xfrm>
              <a:off x="3660364" y="6210523"/>
              <a:ext cx="2743500" cy="1319700"/>
            </a:xfrm>
            <a:prstGeom prst="rect">
              <a:avLst/>
            </a:prstGeom>
            <a:solidFill>
              <a:srgbClr val="BDDA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4" name="Google Shape;134;p6"/>
            <p:cNvPicPr preferRelativeResize="0"/>
            <p:nvPr/>
          </p:nvPicPr>
          <p:blipFill rotWithShape="1">
            <a:blip r:embed="rId3">
              <a:alphaModFix amt="20000"/>
            </a:blip>
            <a:srcRect b="11287" l="48542" r="28032" t="12288"/>
            <a:stretch/>
          </p:blipFill>
          <p:spPr>
            <a:xfrm>
              <a:off x="3654546" y="242925"/>
              <a:ext cx="2740301" cy="5967399"/>
            </a:xfrm>
            <a:prstGeom prst="rect">
              <a:avLst/>
            </a:prstGeom>
            <a:noFill/>
            <a:ln>
              <a:noFill/>
            </a:ln>
          </p:spPr>
        </p:pic>
      </p:grpSp>
      <p:sp>
        <p:nvSpPr>
          <p:cNvPr id="135" name="Google Shape;135;p6"/>
          <p:cNvSpPr/>
          <p:nvPr/>
        </p:nvSpPr>
        <p:spPr>
          <a:xfrm>
            <a:off x="7016275" y="242100"/>
            <a:ext cx="2743500" cy="7257600"/>
          </a:xfrm>
          <a:prstGeom prst="rect">
            <a:avLst/>
          </a:prstGeom>
          <a:solidFill>
            <a:srgbClr val="E26A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6"/>
          <p:cNvSpPr/>
          <p:nvPr/>
        </p:nvSpPr>
        <p:spPr>
          <a:xfrm>
            <a:off x="7016275" y="6210525"/>
            <a:ext cx="2743500" cy="1315500"/>
          </a:xfrm>
          <a:prstGeom prst="rect">
            <a:avLst/>
          </a:prstGeom>
          <a:solidFill>
            <a:srgbClr val="ABB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7" name="Google Shape;137;p6"/>
          <p:cNvPicPr preferRelativeResize="0"/>
          <p:nvPr/>
        </p:nvPicPr>
        <p:blipFill rotWithShape="1">
          <a:blip r:embed="rId4">
            <a:alphaModFix amt="20000"/>
          </a:blip>
          <a:srcRect b="23491" l="34280" r="22858" t="14296"/>
          <a:stretch/>
        </p:blipFill>
        <p:spPr>
          <a:xfrm>
            <a:off x="7010244" y="242100"/>
            <a:ext cx="2740299" cy="5967401"/>
          </a:xfrm>
          <a:prstGeom prst="rect">
            <a:avLst/>
          </a:prstGeom>
          <a:noFill/>
          <a:ln>
            <a:noFill/>
          </a:ln>
        </p:spPr>
      </p:pic>
      <p:pic>
        <p:nvPicPr>
          <p:cNvPr id="138" name="Google Shape;138;p6"/>
          <p:cNvPicPr preferRelativeResize="0"/>
          <p:nvPr/>
        </p:nvPicPr>
        <p:blipFill rotWithShape="1">
          <a:blip r:embed="rId5">
            <a:alphaModFix/>
          </a:blip>
          <a:srcRect b="31083" l="29767" r="29230" t="39331"/>
          <a:stretch/>
        </p:blipFill>
        <p:spPr>
          <a:xfrm>
            <a:off x="306225" y="6210600"/>
            <a:ext cx="2740301" cy="1319698"/>
          </a:xfrm>
          <a:prstGeom prst="rect">
            <a:avLst/>
          </a:prstGeom>
          <a:noFill/>
          <a:ln>
            <a:noFill/>
          </a:ln>
        </p:spPr>
      </p:pic>
      <p:pic>
        <p:nvPicPr>
          <p:cNvPr id="139" name="Google Shape;139;p6"/>
          <p:cNvPicPr preferRelativeResize="0"/>
          <p:nvPr/>
        </p:nvPicPr>
        <p:blipFill rotWithShape="1">
          <a:blip r:embed="rId6">
            <a:alphaModFix/>
          </a:blip>
          <a:srcRect b="41759" l="35851" r="14670" t="22426"/>
          <a:stretch/>
        </p:blipFill>
        <p:spPr>
          <a:xfrm>
            <a:off x="3657450" y="6202100"/>
            <a:ext cx="2749302" cy="1328201"/>
          </a:xfrm>
          <a:prstGeom prst="rect">
            <a:avLst/>
          </a:prstGeom>
          <a:noFill/>
          <a:ln>
            <a:noFill/>
          </a:ln>
        </p:spPr>
      </p:pic>
      <p:pic>
        <p:nvPicPr>
          <p:cNvPr id="140" name="Google Shape;140;p6"/>
          <p:cNvPicPr preferRelativeResize="0"/>
          <p:nvPr/>
        </p:nvPicPr>
        <p:blipFill rotWithShape="1">
          <a:blip r:embed="rId7">
            <a:alphaModFix/>
          </a:blip>
          <a:srcRect b="44740" l="1173" r="1823" t="24120"/>
          <a:stretch/>
        </p:blipFill>
        <p:spPr>
          <a:xfrm>
            <a:off x="7016050" y="6206350"/>
            <a:ext cx="2740299" cy="1319700"/>
          </a:xfrm>
          <a:prstGeom prst="rect">
            <a:avLst/>
          </a:prstGeom>
          <a:noFill/>
          <a:ln>
            <a:noFill/>
          </a:ln>
        </p:spPr>
      </p:pic>
      <p:grpSp>
        <p:nvGrpSpPr>
          <p:cNvPr id="141" name="Google Shape;141;p6"/>
          <p:cNvGrpSpPr/>
          <p:nvPr/>
        </p:nvGrpSpPr>
        <p:grpSpPr>
          <a:xfrm>
            <a:off x="2211022" y="-458375"/>
            <a:ext cx="5636345" cy="319500"/>
            <a:chOff x="63300" y="482425"/>
            <a:chExt cx="4253203" cy="319500"/>
          </a:xfrm>
        </p:grpSpPr>
        <p:sp>
          <p:nvSpPr>
            <p:cNvPr id="142" name="Google Shape;142;p6"/>
            <p:cNvSpPr/>
            <p:nvPr/>
          </p:nvSpPr>
          <p:spPr>
            <a:xfrm>
              <a:off x="63300" y="482425"/>
              <a:ext cx="203400" cy="319500"/>
            </a:xfrm>
            <a:prstGeom prst="rect">
              <a:avLst/>
            </a:prstGeom>
            <a:solidFill>
              <a:srgbClr val="8565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6"/>
            <p:cNvSpPr/>
            <p:nvPr/>
          </p:nvSpPr>
          <p:spPr>
            <a:xfrm>
              <a:off x="265790" y="482425"/>
              <a:ext cx="203400" cy="319500"/>
            </a:xfrm>
            <a:prstGeom prst="rect">
              <a:avLst/>
            </a:prstGeom>
            <a:solidFill>
              <a:srgbClr val="7852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6"/>
            <p:cNvSpPr/>
            <p:nvPr/>
          </p:nvSpPr>
          <p:spPr>
            <a:xfrm>
              <a:off x="468268" y="482425"/>
              <a:ext cx="203400" cy="319500"/>
            </a:xfrm>
            <a:prstGeom prst="rect">
              <a:avLst/>
            </a:prstGeom>
            <a:solidFill>
              <a:srgbClr val="B789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6"/>
            <p:cNvSpPr/>
            <p:nvPr/>
          </p:nvSpPr>
          <p:spPr>
            <a:xfrm>
              <a:off x="670770" y="482425"/>
              <a:ext cx="203400" cy="319500"/>
            </a:xfrm>
            <a:prstGeom prst="rect">
              <a:avLst/>
            </a:prstGeom>
            <a:solidFill>
              <a:srgbClr val="B373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6"/>
            <p:cNvSpPr/>
            <p:nvPr/>
          </p:nvSpPr>
          <p:spPr>
            <a:xfrm>
              <a:off x="873261" y="482425"/>
              <a:ext cx="203400" cy="319500"/>
            </a:xfrm>
            <a:prstGeom prst="rect">
              <a:avLst/>
            </a:prstGeom>
            <a:solidFill>
              <a:srgbClr val="E791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6"/>
            <p:cNvSpPr/>
            <p:nvPr/>
          </p:nvSpPr>
          <p:spPr>
            <a:xfrm>
              <a:off x="1075751" y="482425"/>
              <a:ext cx="203400" cy="319500"/>
            </a:xfrm>
            <a:prstGeom prst="rect">
              <a:avLst/>
            </a:prstGeom>
            <a:solidFill>
              <a:srgbClr val="DA6D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6"/>
            <p:cNvSpPr/>
            <p:nvPr/>
          </p:nvSpPr>
          <p:spPr>
            <a:xfrm>
              <a:off x="1278228" y="482425"/>
              <a:ext cx="203400" cy="319500"/>
            </a:xfrm>
            <a:prstGeom prst="rect">
              <a:avLst/>
            </a:prstGeom>
            <a:solidFill>
              <a:srgbClr val="D373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6"/>
            <p:cNvSpPr/>
            <p:nvPr/>
          </p:nvSpPr>
          <p:spPr>
            <a:xfrm>
              <a:off x="1480731" y="482425"/>
              <a:ext cx="203400" cy="319500"/>
            </a:xfrm>
            <a:prstGeom prst="rect">
              <a:avLst/>
            </a:prstGeom>
            <a:solidFill>
              <a:srgbClr val="7265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6"/>
            <p:cNvSpPr/>
            <p:nvPr/>
          </p:nvSpPr>
          <p:spPr>
            <a:xfrm>
              <a:off x="1683221" y="482425"/>
              <a:ext cx="203400" cy="319500"/>
            </a:xfrm>
            <a:prstGeom prst="rect">
              <a:avLst/>
            </a:prstGeom>
            <a:solidFill>
              <a:srgbClr val="7581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6"/>
            <p:cNvSpPr/>
            <p:nvPr/>
          </p:nvSpPr>
          <p:spPr>
            <a:xfrm>
              <a:off x="1885711" y="482425"/>
              <a:ext cx="203400" cy="319500"/>
            </a:xfrm>
            <a:prstGeom prst="rect">
              <a:avLst/>
            </a:prstGeom>
            <a:solidFill>
              <a:srgbClr val="6175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6"/>
            <p:cNvSpPr/>
            <p:nvPr/>
          </p:nvSpPr>
          <p:spPr>
            <a:xfrm>
              <a:off x="2290679" y="482425"/>
              <a:ext cx="203400" cy="319500"/>
            </a:xfrm>
            <a:prstGeom prst="rect">
              <a:avLst/>
            </a:prstGeom>
            <a:solidFill>
              <a:srgbClr val="94B0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6"/>
            <p:cNvSpPr/>
            <p:nvPr/>
          </p:nvSpPr>
          <p:spPr>
            <a:xfrm>
              <a:off x="2493182" y="482425"/>
              <a:ext cx="203400" cy="319500"/>
            </a:xfrm>
            <a:prstGeom prst="rect">
              <a:avLst/>
            </a:prstGeom>
            <a:solidFill>
              <a:srgbClr val="BDDA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6"/>
            <p:cNvSpPr/>
            <p:nvPr/>
          </p:nvSpPr>
          <p:spPr>
            <a:xfrm>
              <a:off x="2695685" y="482425"/>
              <a:ext cx="203400" cy="319500"/>
            </a:xfrm>
            <a:prstGeom prst="rect">
              <a:avLst/>
            </a:prstGeom>
            <a:solidFill>
              <a:srgbClr val="9AB0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6"/>
            <p:cNvSpPr/>
            <p:nvPr/>
          </p:nvSpPr>
          <p:spPr>
            <a:xfrm>
              <a:off x="2898162" y="482425"/>
              <a:ext cx="203400" cy="319500"/>
            </a:xfrm>
            <a:prstGeom prst="rect">
              <a:avLst/>
            </a:prstGeom>
            <a:solidFill>
              <a:srgbClr val="ABB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6"/>
            <p:cNvSpPr/>
            <p:nvPr/>
          </p:nvSpPr>
          <p:spPr>
            <a:xfrm>
              <a:off x="3100665" y="482425"/>
              <a:ext cx="203400" cy="319500"/>
            </a:xfrm>
            <a:prstGeom prst="rect">
              <a:avLst/>
            </a:prstGeom>
            <a:solidFill>
              <a:srgbClr val="889A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6"/>
            <p:cNvSpPr/>
            <p:nvPr/>
          </p:nvSpPr>
          <p:spPr>
            <a:xfrm>
              <a:off x="3505645" y="482425"/>
              <a:ext cx="203400" cy="319500"/>
            </a:xfrm>
            <a:prstGeom prst="rect">
              <a:avLst/>
            </a:prstGeom>
            <a:solidFill>
              <a:srgbClr val="7477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6"/>
            <p:cNvSpPr/>
            <p:nvPr/>
          </p:nvSpPr>
          <p:spPr>
            <a:xfrm>
              <a:off x="3708123" y="482425"/>
              <a:ext cx="203400" cy="319500"/>
            </a:xfrm>
            <a:prstGeom prst="rect">
              <a:avLst/>
            </a:prstGeom>
            <a:solidFill>
              <a:srgbClr val="F9EF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6"/>
            <p:cNvSpPr/>
            <p:nvPr/>
          </p:nvSpPr>
          <p:spPr>
            <a:xfrm>
              <a:off x="3910613" y="482425"/>
              <a:ext cx="203400" cy="319500"/>
            </a:xfrm>
            <a:prstGeom prst="rect">
              <a:avLst/>
            </a:prstGeom>
            <a:solidFill>
              <a:srgbClr val="F9E1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6"/>
            <p:cNvSpPr/>
            <p:nvPr/>
          </p:nvSpPr>
          <p:spPr>
            <a:xfrm>
              <a:off x="4113103" y="482425"/>
              <a:ext cx="203400" cy="319500"/>
            </a:xfrm>
            <a:prstGeom prst="rect">
              <a:avLst/>
            </a:prstGeom>
            <a:solidFill>
              <a:srgbClr val="FED1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6"/>
            <p:cNvSpPr/>
            <p:nvPr/>
          </p:nvSpPr>
          <p:spPr>
            <a:xfrm>
              <a:off x="2088202" y="482425"/>
              <a:ext cx="203400" cy="319500"/>
            </a:xfrm>
            <a:prstGeom prst="rect">
              <a:avLst/>
            </a:prstGeom>
            <a:solidFill>
              <a:srgbClr val="A7BA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6"/>
            <p:cNvSpPr/>
            <p:nvPr/>
          </p:nvSpPr>
          <p:spPr>
            <a:xfrm>
              <a:off x="3303130" y="482425"/>
              <a:ext cx="203400" cy="319500"/>
            </a:xfrm>
            <a:prstGeom prst="rect">
              <a:avLst/>
            </a:prstGeom>
            <a:solidFill>
              <a:srgbClr val="8085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3" name="Google Shape;163;p6"/>
          <p:cNvGrpSpPr/>
          <p:nvPr/>
        </p:nvGrpSpPr>
        <p:grpSpPr>
          <a:xfrm>
            <a:off x="3503815" y="-2022265"/>
            <a:ext cx="3056569" cy="1425022"/>
            <a:chOff x="-137" y="0"/>
            <a:chExt cx="12192137" cy="365100"/>
          </a:xfrm>
        </p:grpSpPr>
        <p:sp>
          <p:nvSpPr>
            <p:cNvPr id="164" name="Google Shape;164;p6"/>
            <p:cNvSpPr/>
            <p:nvPr/>
          </p:nvSpPr>
          <p:spPr>
            <a:xfrm>
              <a:off x="0" y="0"/>
              <a:ext cx="12192000" cy="3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6"/>
            <p:cNvSpPr/>
            <p:nvPr/>
          </p:nvSpPr>
          <p:spPr>
            <a:xfrm flipH="1">
              <a:off x="-137" y="0"/>
              <a:ext cx="1103400" cy="365100"/>
            </a:xfrm>
            <a:prstGeom prst="rect">
              <a:avLst/>
            </a:prstGeom>
            <a:solidFill>
              <a:srgbClr val="F8EA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6"/>
            <p:cNvSpPr/>
            <p:nvPr/>
          </p:nvSpPr>
          <p:spPr>
            <a:xfrm flipH="1">
              <a:off x="1108737" y="0"/>
              <a:ext cx="1103400" cy="365100"/>
            </a:xfrm>
            <a:prstGeom prst="rect">
              <a:avLst/>
            </a:prstGeom>
            <a:solidFill>
              <a:srgbClr val="FCB70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6"/>
            <p:cNvSpPr/>
            <p:nvPr/>
          </p:nvSpPr>
          <p:spPr>
            <a:xfrm flipH="1">
              <a:off x="3326485" y="0"/>
              <a:ext cx="1103400" cy="365100"/>
            </a:xfrm>
            <a:prstGeom prst="rect">
              <a:avLst/>
            </a:prstGeom>
            <a:solidFill>
              <a:srgbClr val="708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6"/>
            <p:cNvSpPr/>
            <p:nvPr/>
          </p:nvSpPr>
          <p:spPr>
            <a:xfrm flipH="1">
              <a:off x="2217611" y="0"/>
              <a:ext cx="1103400" cy="365100"/>
            </a:xfrm>
            <a:prstGeom prst="rect">
              <a:avLst/>
            </a:prstGeom>
            <a:solidFill>
              <a:srgbClr val="92C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6"/>
            <p:cNvSpPr/>
            <p:nvPr/>
          </p:nvSpPr>
          <p:spPr>
            <a:xfrm flipH="1">
              <a:off x="4435359" y="0"/>
              <a:ext cx="1103400" cy="365100"/>
            </a:xfrm>
            <a:prstGeom prst="rect">
              <a:avLst/>
            </a:prstGeom>
            <a:solidFill>
              <a:srgbClr val="394C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6"/>
            <p:cNvSpPr/>
            <p:nvPr/>
          </p:nvSpPr>
          <p:spPr>
            <a:xfrm flipH="1">
              <a:off x="5544233" y="0"/>
              <a:ext cx="1103400" cy="365100"/>
            </a:xfrm>
            <a:prstGeom prst="rect">
              <a:avLst/>
            </a:prstGeom>
            <a:solidFill>
              <a:srgbClr val="7B98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6"/>
            <p:cNvSpPr/>
            <p:nvPr/>
          </p:nvSpPr>
          <p:spPr>
            <a:xfrm flipH="1">
              <a:off x="6653107" y="0"/>
              <a:ext cx="1103400" cy="365100"/>
            </a:xfrm>
            <a:prstGeom prst="rect">
              <a:avLst/>
            </a:prstGeom>
            <a:solidFill>
              <a:srgbClr val="465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6"/>
            <p:cNvSpPr/>
            <p:nvPr/>
          </p:nvSpPr>
          <p:spPr>
            <a:xfrm flipH="1">
              <a:off x="7761981" y="0"/>
              <a:ext cx="1103400" cy="365100"/>
            </a:xfrm>
            <a:prstGeom prst="rect">
              <a:avLst/>
            </a:prstGeom>
            <a:solidFill>
              <a:srgbClr val="AD22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6"/>
            <p:cNvSpPr/>
            <p:nvPr/>
          </p:nvSpPr>
          <p:spPr>
            <a:xfrm flipH="1">
              <a:off x="8870855" y="0"/>
              <a:ext cx="1103400" cy="365100"/>
            </a:xfrm>
            <a:prstGeom prst="rect">
              <a:avLst/>
            </a:prstGeom>
            <a:solidFill>
              <a:srgbClr val="D753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6"/>
            <p:cNvSpPr/>
            <p:nvPr/>
          </p:nvSpPr>
          <p:spPr>
            <a:xfrm flipH="1">
              <a:off x="11088600" y="0"/>
              <a:ext cx="1103400" cy="365100"/>
            </a:xfrm>
            <a:prstGeom prst="rect">
              <a:avLst/>
            </a:prstGeom>
            <a:solidFill>
              <a:srgbClr val="4D2C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6"/>
            <p:cNvSpPr/>
            <p:nvPr/>
          </p:nvSpPr>
          <p:spPr>
            <a:xfrm flipH="1">
              <a:off x="9979729" y="0"/>
              <a:ext cx="1103400" cy="365100"/>
            </a:xfrm>
            <a:prstGeom prst="rect">
              <a:avLst/>
            </a:prstGeom>
            <a:solidFill>
              <a:srgbClr val="8F53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2">
  <p:cSld name="BLANK_1_2">
    <p:spTree>
      <p:nvGrpSpPr>
        <p:cNvPr id="176" name="Shape 176"/>
        <p:cNvGrpSpPr/>
        <p:nvPr/>
      </p:nvGrpSpPr>
      <p:grpSpPr>
        <a:xfrm>
          <a:off x="0" y="0"/>
          <a:ext cx="0" cy="0"/>
          <a:chOff x="0" y="0"/>
          <a:chExt cx="0" cy="0"/>
        </a:xfrm>
      </p:grpSpPr>
      <p:pic>
        <p:nvPicPr>
          <p:cNvPr id="177" name="Google Shape;177;p7"/>
          <p:cNvPicPr preferRelativeResize="0"/>
          <p:nvPr/>
        </p:nvPicPr>
        <p:blipFill rotWithShape="1">
          <a:blip r:embed="rId2">
            <a:alphaModFix/>
          </a:blip>
          <a:srcRect b="0" l="0" r="0" t="0"/>
          <a:stretch/>
        </p:blipFill>
        <p:spPr>
          <a:xfrm>
            <a:off x="6946275" y="242100"/>
            <a:ext cx="2793551" cy="5317826"/>
          </a:xfrm>
          <a:prstGeom prst="rect">
            <a:avLst/>
          </a:prstGeom>
          <a:noFill/>
          <a:ln>
            <a:noFill/>
          </a:ln>
        </p:spPr>
      </p:pic>
      <p:sp>
        <p:nvSpPr>
          <p:cNvPr id="178" name="Google Shape;178;p7"/>
          <p:cNvSpPr/>
          <p:nvPr/>
        </p:nvSpPr>
        <p:spPr>
          <a:xfrm>
            <a:off x="7464825" y="242100"/>
            <a:ext cx="1756800" cy="2188200"/>
          </a:xfrm>
          <a:prstGeom prst="rect">
            <a:avLst/>
          </a:prstGeom>
          <a:solidFill>
            <a:srgbClr val="394C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7"/>
          <p:cNvSpPr/>
          <p:nvPr/>
        </p:nvSpPr>
        <p:spPr>
          <a:xfrm>
            <a:off x="304259" y="242106"/>
            <a:ext cx="2743500" cy="7288200"/>
          </a:xfrm>
          <a:prstGeom prst="rect">
            <a:avLst/>
          </a:prstGeom>
          <a:solidFill>
            <a:srgbClr val="ABB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7"/>
          <p:cNvSpPr/>
          <p:nvPr/>
        </p:nvSpPr>
        <p:spPr>
          <a:xfrm>
            <a:off x="304241" y="6210523"/>
            <a:ext cx="2743500" cy="1319700"/>
          </a:xfrm>
          <a:prstGeom prst="rect">
            <a:avLst/>
          </a:prstGeom>
          <a:solidFill>
            <a:srgbClr val="9AB0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1" name="Google Shape;181;p7"/>
          <p:cNvPicPr preferRelativeResize="0"/>
          <p:nvPr/>
        </p:nvPicPr>
        <p:blipFill rotWithShape="1">
          <a:blip r:embed="rId3">
            <a:alphaModFix amt="20000"/>
          </a:blip>
          <a:srcRect b="13929" l="27586" r="49107" t="10036"/>
          <a:stretch/>
        </p:blipFill>
        <p:spPr>
          <a:xfrm>
            <a:off x="306248" y="242100"/>
            <a:ext cx="2740301" cy="5967399"/>
          </a:xfrm>
          <a:prstGeom prst="rect">
            <a:avLst/>
          </a:prstGeom>
          <a:noFill/>
          <a:ln>
            <a:noFill/>
          </a:ln>
        </p:spPr>
      </p:pic>
      <p:pic>
        <p:nvPicPr>
          <p:cNvPr id="182" name="Google Shape;182;p7"/>
          <p:cNvPicPr preferRelativeResize="0"/>
          <p:nvPr/>
        </p:nvPicPr>
        <p:blipFill rotWithShape="1">
          <a:blip r:embed="rId4">
            <a:alphaModFix/>
          </a:blip>
          <a:srcRect b="22268" l="20121" r="0" t="22268"/>
          <a:stretch/>
        </p:blipFill>
        <p:spPr>
          <a:xfrm>
            <a:off x="304650" y="6192600"/>
            <a:ext cx="2743501" cy="1337698"/>
          </a:xfrm>
          <a:prstGeom prst="rect">
            <a:avLst/>
          </a:prstGeom>
          <a:noFill/>
          <a:ln>
            <a:noFill/>
          </a:ln>
        </p:spPr>
      </p:pic>
      <p:pic>
        <p:nvPicPr>
          <p:cNvPr id="183" name="Google Shape;183;p7"/>
          <p:cNvPicPr preferRelativeResize="0"/>
          <p:nvPr/>
        </p:nvPicPr>
        <p:blipFill>
          <a:blip r:embed="rId5">
            <a:alphaModFix/>
          </a:blip>
          <a:stretch>
            <a:fillRect/>
          </a:stretch>
        </p:blipFill>
        <p:spPr>
          <a:xfrm>
            <a:off x="8019335" y="382698"/>
            <a:ext cx="647700" cy="647700"/>
          </a:xfrm>
          <a:prstGeom prst="rect">
            <a:avLst/>
          </a:prstGeom>
          <a:noFill/>
          <a:ln>
            <a:noFill/>
          </a:ln>
        </p:spPr>
      </p:pic>
      <p:sp>
        <p:nvSpPr>
          <p:cNvPr id="184" name="Google Shape;184;p7"/>
          <p:cNvSpPr txBox="1"/>
          <p:nvPr/>
        </p:nvSpPr>
        <p:spPr>
          <a:xfrm>
            <a:off x="7464650" y="1061563"/>
            <a:ext cx="1756800" cy="133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900">
                <a:solidFill>
                  <a:srgbClr val="FFFFFF"/>
                </a:solidFill>
                <a:latin typeface="Century Gothic"/>
                <a:ea typeface="Century Gothic"/>
                <a:cs typeface="Century Gothic"/>
                <a:sym typeface="Century Gothic"/>
              </a:rPr>
              <a:t>Portland</a:t>
            </a:r>
            <a:endParaRPr sz="1900">
              <a:solidFill>
                <a:srgbClr val="FFFFFF"/>
              </a:solidFill>
              <a:latin typeface="Century Gothic"/>
              <a:ea typeface="Century Gothic"/>
              <a:cs typeface="Century Gothic"/>
              <a:sym typeface="Century Gothic"/>
            </a:endParaRPr>
          </a:p>
          <a:p>
            <a:pPr indent="0" lvl="0" marL="0" rtl="0" algn="l">
              <a:spcBef>
                <a:spcPts val="0"/>
              </a:spcBef>
              <a:spcAft>
                <a:spcPts val="0"/>
              </a:spcAft>
              <a:buNone/>
            </a:pPr>
            <a:r>
              <a:rPr lang="en-GB" sz="1900">
                <a:solidFill>
                  <a:srgbClr val="FFFFFF"/>
                </a:solidFill>
                <a:latin typeface="Century Gothic"/>
                <a:ea typeface="Century Gothic"/>
                <a:cs typeface="Century Gothic"/>
                <a:sym typeface="Century Gothic"/>
              </a:rPr>
              <a:t>International</a:t>
            </a:r>
            <a:endParaRPr sz="1900">
              <a:solidFill>
                <a:srgbClr val="FFFFFF"/>
              </a:solidFill>
              <a:latin typeface="Century Gothic"/>
              <a:ea typeface="Century Gothic"/>
              <a:cs typeface="Century Gothic"/>
              <a:sym typeface="Century Gothic"/>
            </a:endParaRPr>
          </a:p>
          <a:p>
            <a:pPr indent="0" lvl="0" marL="0" rtl="0" algn="l">
              <a:spcBef>
                <a:spcPts val="0"/>
              </a:spcBef>
              <a:spcAft>
                <a:spcPts val="0"/>
              </a:spcAft>
              <a:buNone/>
            </a:pPr>
            <a:r>
              <a:rPr lang="en-GB" sz="1900">
                <a:solidFill>
                  <a:srgbClr val="FFFFFF"/>
                </a:solidFill>
                <a:latin typeface="Century Gothic"/>
                <a:ea typeface="Century Gothic"/>
                <a:cs typeface="Century Gothic"/>
                <a:sym typeface="Century Gothic"/>
              </a:rPr>
              <a:t>Scholars</a:t>
            </a:r>
            <a:endParaRPr sz="1900">
              <a:solidFill>
                <a:srgbClr val="FFFFFF"/>
              </a:solidFill>
              <a:latin typeface="Century Gothic"/>
              <a:ea typeface="Century Gothic"/>
              <a:cs typeface="Century Gothic"/>
              <a:sym typeface="Century Gothic"/>
            </a:endParaRPr>
          </a:p>
          <a:p>
            <a:pPr indent="0" lvl="0" marL="0" rtl="0" algn="l">
              <a:spcBef>
                <a:spcPts val="0"/>
              </a:spcBef>
              <a:spcAft>
                <a:spcPts val="0"/>
              </a:spcAft>
              <a:buNone/>
            </a:pPr>
            <a:r>
              <a:rPr lang="en-GB" sz="1900">
                <a:solidFill>
                  <a:srgbClr val="FFFFFF"/>
                </a:solidFill>
                <a:latin typeface="Century Gothic"/>
                <a:ea typeface="Century Gothic"/>
                <a:cs typeface="Century Gothic"/>
                <a:sym typeface="Century Gothic"/>
              </a:rPr>
              <a:t>Academy</a:t>
            </a:r>
            <a:endParaRPr sz="1900">
              <a:solidFill>
                <a:srgbClr val="FFFFFF"/>
              </a:solidFill>
              <a:latin typeface="Century Gothic"/>
              <a:ea typeface="Century Gothic"/>
              <a:cs typeface="Century Gothic"/>
              <a:sym typeface="Century Gothic"/>
            </a:endParaRPr>
          </a:p>
        </p:txBody>
      </p:sp>
      <p:grpSp>
        <p:nvGrpSpPr>
          <p:cNvPr id="185" name="Google Shape;185;p7"/>
          <p:cNvGrpSpPr/>
          <p:nvPr/>
        </p:nvGrpSpPr>
        <p:grpSpPr>
          <a:xfrm>
            <a:off x="6946119" y="5559913"/>
            <a:ext cx="2793219" cy="240126"/>
            <a:chOff x="-137" y="0"/>
            <a:chExt cx="12192137" cy="365100"/>
          </a:xfrm>
        </p:grpSpPr>
        <p:sp>
          <p:nvSpPr>
            <p:cNvPr id="186" name="Google Shape;186;p7"/>
            <p:cNvSpPr/>
            <p:nvPr/>
          </p:nvSpPr>
          <p:spPr>
            <a:xfrm>
              <a:off x="0" y="0"/>
              <a:ext cx="12192000" cy="3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7"/>
            <p:cNvSpPr/>
            <p:nvPr/>
          </p:nvSpPr>
          <p:spPr>
            <a:xfrm flipH="1">
              <a:off x="-137" y="0"/>
              <a:ext cx="1103400" cy="365100"/>
            </a:xfrm>
            <a:prstGeom prst="rect">
              <a:avLst/>
            </a:prstGeom>
            <a:solidFill>
              <a:srgbClr val="F8EA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7"/>
            <p:cNvSpPr/>
            <p:nvPr/>
          </p:nvSpPr>
          <p:spPr>
            <a:xfrm flipH="1">
              <a:off x="1108737" y="0"/>
              <a:ext cx="1103400" cy="365100"/>
            </a:xfrm>
            <a:prstGeom prst="rect">
              <a:avLst/>
            </a:prstGeom>
            <a:solidFill>
              <a:srgbClr val="FCB70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7"/>
            <p:cNvSpPr/>
            <p:nvPr/>
          </p:nvSpPr>
          <p:spPr>
            <a:xfrm flipH="1">
              <a:off x="3326485" y="0"/>
              <a:ext cx="1103400" cy="365100"/>
            </a:xfrm>
            <a:prstGeom prst="rect">
              <a:avLst/>
            </a:prstGeom>
            <a:solidFill>
              <a:srgbClr val="708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7"/>
            <p:cNvSpPr/>
            <p:nvPr/>
          </p:nvSpPr>
          <p:spPr>
            <a:xfrm flipH="1">
              <a:off x="2217611" y="0"/>
              <a:ext cx="1103400" cy="365100"/>
            </a:xfrm>
            <a:prstGeom prst="rect">
              <a:avLst/>
            </a:prstGeom>
            <a:solidFill>
              <a:srgbClr val="92C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7"/>
            <p:cNvSpPr/>
            <p:nvPr/>
          </p:nvSpPr>
          <p:spPr>
            <a:xfrm flipH="1">
              <a:off x="4435359" y="0"/>
              <a:ext cx="1103400" cy="365100"/>
            </a:xfrm>
            <a:prstGeom prst="rect">
              <a:avLst/>
            </a:prstGeom>
            <a:solidFill>
              <a:srgbClr val="394C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7"/>
            <p:cNvSpPr/>
            <p:nvPr/>
          </p:nvSpPr>
          <p:spPr>
            <a:xfrm flipH="1">
              <a:off x="5544233" y="0"/>
              <a:ext cx="1103400" cy="365100"/>
            </a:xfrm>
            <a:prstGeom prst="rect">
              <a:avLst/>
            </a:prstGeom>
            <a:solidFill>
              <a:srgbClr val="7B98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7"/>
            <p:cNvSpPr/>
            <p:nvPr/>
          </p:nvSpPr>
          <p:spPr>
            <a:xfrm flipH="1">
              <a:off x="6653107" y="0"/>
              <a:ext cx="1103400" cy="365100"/>
            </a:xfrm>
            <a:prstGeom prst="rect">
              <a:avLst/>
            </a:prstGeom>
            <a:solidFill>
              <a:srgbClr val="465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7"/>
            <p:cNvSpPr/>
            <p:nvPr/>
          </p:nvSpPr>
          <p:spPr>
            <a:xfrm flipH="1">
              <a:off x="7761981" y="0"/>
              <a:ext cx="1103400" cy="365100"/>
            </a:xfrm>
            <a:prstGeom prst="rect">
              <a:avLst/>
            </a:prstGeom>
            <a:solidFill>
              <a:srgbClr val="AD22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7"/>
            <p:cNvSpPr/>
            <p:nvPr/>
          </p:nvSpPr>
          <p:spPr>
            <a:xfrm flipH="1">
              <a:off x="8870855" y="0"/>
              <a:ext cx="1103400" cy="365100"/>
            </a:xfrm>
            <a:prstGeom prst="rect">
              <a:avLst/>
            </a:prstGeom>
            <a:solidFill>
              <a:srgbClr val="D753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7"/>
            <p:cNvSpPr/>
            <p:nvPr/>
          </p:nvSpPr>
          <p:spPr>
            <a:xfrm flipH="1">
              <a:off x="11088600" y="0"/>
              <a:ext cx="1103400" cy="365100"/>
            </a:xfrm>
            <a:prstGeom prst="rect">
              <a:avLst/>
            </a:prstGeom>
            <a:solidFill>
              <a:srgbClr val="4D2C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7"/>
            <p:cNvSpPr/>
            <p:nvPr/>
          </p:nvSpPr>
          <p:spPr>
            <a:xfrm flipH="1">
              <a:off x="9979729" y="0"/>
              <a:ext cx="1103400" cy="365100"/>
            </a:xfrm>
            <a:prstGeom prst="rect">
              <a:avLst/>
            </a:prstGeom>
            <a:solidFill>
              <a:srgbClr val="8F53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8" name="Google Shape;198;p7"/>
          <p:cNvSpPr/>
          <p:nvPr/>
        </p:nvSpPr>
        <p:spPr>
          <a:xfrm>
            <a:off x="6946575" y="5800050"/>
            <a:ext cx="2793300" cy="1730100"/>
          </a:xfrm>
          <a:prstGeom prst="rect">
            <a:avLst/>
          </a:prstGeom>
          <a:solidFill>
            <a:srgbClr val="708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15618183302_4efafb57c9_o.jpg" id="199" name="Google Shape;199;p7"/>
          <p:cNvPicPr preferRelativeResize="0"/>
          <p:nvPr/>
        </p:nvPicPr>
        <p:blipFill rotWithShape="1">
          <a:blip r:embed="rId6">
            <a:alphaModFix/>
          </a:blip>
          <a:srcRect b="33666" l="3797" r="37323" t="26153"/>
          <a:stretch/>
        </p:blipFill>
        <p:spPr>
          <a:xfrm>
            <a:off x="3634425" y="4210200"/>
            <a:ext cx="2789550" cy="1092775"/>
          </a:xfrm>
          <a:prstGeom prst="rect">
            <a:avLst/>
          </a:prstGeom>
          <a:noFill/>
          <a:ln>
            <a:noFill/>
          </a:ln>
        </p:spPr>
      </p:pic>
      <p:sp>
        <p:nvSpPr>
          <p:cNvPr id="200" name="Google Shape;200;p7"/>
          <p:cNvSpPr/>
          <p:nvPr/>
        </p:nvSpPr>
        <p:spPr>
          <a:xfrm>
            <a:off x="3634350" y="242100"/>
            <a:ext cx="2789700" cy="3968100"/>
          </a:xfrm>
          <a:prstGeom prst="rect">
            <a:avLst/>
          </a:prstGeom>
          <a:solidFill>
            <a:srgbClr val="394C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15618183302_4efafb57c9_o.jpg" id="201" name="Google Shape;201;p7"/>
          <p:cNvPicPr preferRelativeResize="0"/>
          <p:nvPr/>
        </p:nvPicPr>
        <p:blipFill rotWithShape="1">
          <a:blip r:embed="rId7">
            <a:alphaModFix/>
          </a:blip>
          <a:srcRect b="33469" l="7095" r="7104" t="16590"/>
          <a:stretch/>
        </p:blipFill>
        <p:spPr>
          <a:xfrm>
            <a:off x="3634425" y="5302975"/>
            <a:ext cx="2789550" cy="1092775"/>
          </a:xfrm>
          <a:prstGeom prst="rect">
            <a:avLst/>
          </a:prstGeom>
          <a:noFill/>
          <a:ln>
            <a:noFill/>
          </a:ln>
        </p:spPr>
      </p:pic>
      <p:pic>
        <p:nvPicPr>
          <p:cNvPr descr="15618183302_4efafb57c9_o.jpg" id="202" name="Google Shape;202;p7"/>
          <p:cNvPicPr preferRelativeResize="0"/>
          <p:nvPr/>
        </p:nvPicPr>
        <p:blipFill rotWithShape="1">
          <a:blip r:embed="rId8">
            <a:alphaModFix amt="37000"/>
          </a:blip>
          <a:srcRect b="5920" l="0" r="9165" t="25558"/>
          <a:stretch/>
        </p:blipFill>
        <p:spPr>
          <a:xfrm flipH="1">
            <a:off x="3634350" y="242100"/>
            <a:ext cx="2789700" cy="39681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7" name="Shape 207"/>
        <p:cNvGrpSpPr/>
        <p:nvPr/>
      </p:nvGrpSpPr>
      <p:grpSpPr>
        <a:xfrm>
          <a:off x="0" y="0"/>
          <a:ext cx="0" cy="0"/>
          <a:chOff x="0" y="0"/>
          <a:chExt cx="0" cy="0"/>
        </a:xfrm>
      </p:grpSpPr>
      <p:grpSp>
        <p:nvGrpSpPr>
          <p:cNvPr id="208" name="Google Shape;208;p9"/>
          <p:cNvGrpSpPr/>
          <p:nvPr/>
        </p:nvGrpSpPr>
        <p:grpSpPr>
          <a:xfrm>
            <a:off x="0" y="-428850"/>
            <a:ext cx="10058400" cy="8630100"/>
            <a:chOff x="0" y="-428850"/>
            <a:chExt cx="10058400" cy="8630100"/>
          </a:xfrm>
        </p:grpSpPr>
        <p:cxnSp>
          <p:nvCxnSpPr>
            <p:cNvPr id="209" name="Google Shape;209;p9"/>
            <p:cNvCxnSpPr/>
            <p:nvPr/>
          </p:nvCxnSpPr>
          <p:spPr>
            <a:xfrm>
              <a:off x="0" y="-428850"/>
              <a:ext cx="0" cy="8630100"/>
            </a:xfrm>
            <a:prstGeom prst="straightConnector1">
              <a:avLst/>
            </a:prstGeom>
            <a:noFill/>
            <a:ln cap="flat" cmpd="sng" w="9525">
              <a:solidFill>
                <a:srgbClr val="FF00FF"/>
              </a:solidFill>
              <a:prstDash val="dash"/>
              <a:round/>
              <a:headEnd len="med" w="med" type="none"/>
              <a:tailEnd len="med" w="med" type="none"/>
            </a:ln>
          </p:spPr>
        </p:cxnSp>
        <p:cxnSp>
          <p:nvCxnSpPr>
            <p:cNvPr id="210" name="Google Shape;210;p9"/>
            <p:cNvCxnSpPr/>
            <p:nvPr/>
          </p:nvCxnSpPr>
          <p:spPr>
            <a:xfrm>
              <a:off x="3352800" y="-428850"/>
              <a:ext cx="0" cy="8630100"/>
            </a:xfrm>
            <a:prstGeom prst="straightConnector1">
              <a:avLst/>
            </a:prstGeom>
            <a:noFill/>
            <a:ln cap="flat" cmpd="sng" w="9525">
              <a:solidFill>
                <a:srgbClr val="FF00FF"/>
              </a:solidFill>
              <a:prstDash val="dash"/>
              <a:round/>
              <a:headEnd len="med" w="med" type="none"/>
              <a:tailEnd len="med" w="med" type="none"/>
            </a:ln>
          </p:spPr>
        </p:cxnSp>
        <p:cxnSp>
          <p:nvCxnSpPr>
            <p:cNvPr id="211" name="Google Shape;211;p9"/>
            <p:cNvCxnSpPr/>
            <p:nvPr/>
          </p:nvCxnSpPr>
          <p:spPr>
            <a:xfrm>
              <a:off x="6705600" y="-428850"/>
              <a:ext cx="0" cy="8630100"/>
            </a:xfrm>
            <a:prstGeom prst="straightConnector1">
              <a:avLst/>
            </a:prstGeom>
            <a:noFill/>
            <a:ln cap="flat" cmpd="sng" w="9525">
              <a:solidFill>
                <a:srgbClr val="FF00FF"/>
              </a:solidFill>
              <a:prstDash val="dash"/>
              <a:round/>
              <a:headEnd len="med" w="med" type="none"/>
              <a:tailEnd len="med" w="med" type="none"/>
            </a:ln>
          </p:spPr>
        </p:cxnSp>
        <p:cxnSp>
          <p:nvCxnSpPr>
            <p:cNvPr id="212" name="Google Shape;212;p9"/>
            <p:cNvCxnSpPr/>
            <p:nvPr/>
          </p:nvCxnSpPr>
          <p:spPr>
            <a:xfrm>
              <a:off x="10058400" y="-428850"/>
              <a:ext cx="0" cy="8630100"/>
            </a:xfrm>
            <a:prstGeom prst="straightConnector1">
              <a:avLst/>
            </a:prstGeom>
            <a:noFill/>
            <a:ln cap="flat" cmpd="sng" w="9525">
              <a:solidFill>
                <a:srgbClr val="FF00FF"/>
              </a:solidFill>
              <a:prstDash val="dash"/>
              <a:round/>
              <a:headEnd len="med" w="med" type="none"/>
              <a:tailEnd len="med" w="med" type="none"/>
            </a:ln>
          </p:spPr>
        </p:cxnSp>
      </p:grpSp>
      <p:grpSp>
        <p:nvGrpSpPr>
          <p:cNvPr id="213" name="Google Shape;213;p9"/>
          <p:cNvGrpSpPr/>
          <p:nvPr/>
        </p:nvGrpSpPr>
        <p:grpSpPr>
          <a:xfrm>
            <a:off x="2211022" y="-986850"/>
            <a:ext cx="5636345" cy="319500"/>
            <a:chOff x="63300" y="482425"/>
            <a:chExt cx="4253203" cy="319500"/>
          </a:xfrm>
        </p:grpSpPr>
        <p:sp>
          <p:nvSpPr>
            <p:cNvPr id="214" name="Google Shape;214;p9"/>
            <p:cNvSpPr/>
            <p:nvPr/>
          </p:nvSpPr>
          <p:spPr>
            <a:xfrm>
              <a:off x="63300" y="482425"/>
              <a:ext cx="203400" cy="319500"/>
            </a:xfrm>
            <a:prstGeom prst="rect">
              <a:avLst/>
            </a:prstGeom>
            <a:solidFill>
              <a:srgbClr val="8565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9"/>
            <p:cNvSpPr/>
            <p:nvPr/>
          </p:nvSpPr>
          <p:spPr>
            <a:xfrm>
              <a:off x="265790" y="482425"/>
              <a:ext cx="203400" cy="319500"/>
            </a:xfrm>
            <a:prstGeom prst="rect">
              <a:avLst/>
            </a:prstGeom>
            <a:solidFill>
              <a:srgbClr val="7852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9"/>
            <p:cNvSpPr/>
            <p:nvPr/>
          </p:nvSpPr>
          <p:spPr>
            <a:xfrm>
              <a:off x="468268" y="482425"/>
              <a:ext cx="203400" cy="319500"/>
            </a:xfrm>
            <a:prstGeom prst="rect">
              <a:avLst/>
            </a:prstGeom>
            <a:solidFill>
              <a:srgbClr val="B789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9"/>
            <p:cNvSpPr/>
            <p:nvPr/>
          </p:nvSpPr>
          <p:spPr>
            <a:xfrm>
              <a:off x="670770" y="482425"/>
              <a:ext cx="203400" cy="319500"/>
            </a:xfrm>
            <a:prstGeom prst="rect">
              <a:avLst/>
            </a:prstGeom>
            <a:solidFill>
              <a:srgbClr val="B373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9"/>
            <p:cNvSpPr/>
            <p:nvPr/>
          </p:nvSpPr>
          <p:spPr>
            <a:xfrm>
              <a:off x="873261" y="482425"/>
              <a:ext cx="203400" cy="319500"/>
            </a:xfrm>
            <a:prstGeom prst="rect">
              <a:avLst/>
            </a:prstGeom>
            <a:solidFill>
              <a:srgbClr val="E791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9"/>
            <p:cNvSpPr/>
            <p:nvPr/>
          </p:nvSpPr>
          <p:spPr>
            <a:xfrm>
              <a:off x="1075751" y="482425"/>
              <a:ext cx="203400" cy="319500"/>
            </a:xfrm>
            <a:prstGeom prst="rect">
              <a:avLst/>
            </a:prstGeom>
            <a:solidFill>
              <a:srgbClr val="DA6D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9"/>
            <p:cNvSpPr/>
            <p:nvPr/>
          </p:nvSpPr>
          <p:spPr>
            <a:xfrm>
              <a:off x="1278228" y="482425"/>
              <a:ext cx="203400" cy="319500"/>
            </a:xfrm>
            <a:prstGeom prst="rect">
              <a:avLst/>
            </a:prstGeom>
            <a:solidFill>
              <a:srgbClr val="D373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9"/>
            <p:cNvSpPr/>
            <p:nvPr/>
          </p:nvSpPr>
          <p:spPr>
            <a:xfrm>
              <a:off x="1480731" y="482425"/>
              <a:ext cx="203400" cy="319500"/>
            </a:xfrm>
            <a:prstGeom prst="rect">
              <a:avLst/>
            </a:prstGeom>
            <a:solidFill>
              <a:srgbClr val="7265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9"/>
            <p:cNvSpPr/>
            <p:nvPr/>
          </p:nvSpPr>
          <p:spPr>
            <a:xfrm>
              <a:off x="1683221" y="482425"/>
              <a:ext cx="203400" cy="319500"/>
            </a:xfrm>
            <a:prstGeom prst="rect">
              <a:avLst/>
            </a:prstGeom>
            <a:solidFill>
              <a:srgbClr val="7581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9"/>
            <p:cNvSpPr/>
            <p:nvPr/>
          </p:nvSpPr>
          <p:spPr>
            <a:xfrm>
              <a:off x="1885711" y="482425"/>
              <a:ext cx="203400" cy="319500"/>
            </a:xfrm>
            <a:prstGeom prst="rect">
              <a:avLst/>
            </a:prstGeom>
            <a:solidFill>
              <a:srgbClr val="6175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9"/>
            <p:cNvSpPr/>
            <p:nvPr/>
          </p:nvSpPr>
          <p:spPr>
            <a:xfrm>
              <a:off x="2290679" y="482425"/>
              <a:ext cx="203400" cy="319500"/>
            </a:xfrm>
            <a:prstGeom prst="rect">
              <a:avLst/>
            </a:prstGeom>
            <a:solidFill>
              <a:srgbClr val="94B0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9"/>
            <p:cNvSpPr/>
            <p:nvPr/>
          </p:nvSpPr>
          <p:spPr>
            <a:xfrm>
              <a:off x="2493182" y="482425"/>
              <a:ext cx="203400" cy="319500"/>
            </a:xfrm>
            <a:prstGeom prst="rect">
              <a:avLst/>
            </a:prstGeom>
            <a:solidFill>
              <a:srgbClr val="BDDA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9"/>
            <p:cNvSpPr/>
            <p:nvPr/>
          </p:nvSpPr>
          <p:spPr>
            <a:xfrm>
              <a:off x="2695685" y="482425"/>
              <a:ext cx="203400" cy="319500"/>
            </a:xfrm>
            <a:prstGeom prst="rect">
              <a:avLst/>
            </a:prstGeom>
            <a:solidFill>
              <a:srgbClr val="9AB0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9"/>
            <p:cNvSpPr/>
            <p:nvPr/>
          </p:nvSpPr>
          <p:spPr>
            <a:xfrm>
              <a:off x="2898162" y="482425"/>
              <a:ext cx="203400" cy="319500"/>
            </a:xfrm>
            <a:prstGeom prst="rect">
              <a:avLst/>
            </a:prstGeom>
            <a:solidFill>
              <a:srgbClr val="ABB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9"/>
            <p:cNvSpPr/>
            <p:nvPr/>
          </p:nvSpPr>
          <p:spPr>
            <a:xfrm>
              <a:off x="3100665" y="482425"/>
              <a:ext cx="203400" cy="319500"/>
            </a:xfrm>
            <a:prstGeom prst="rect">
              <a:avLst/>
            </a:prstGeom>
            <a:solidFill>
              <a:srgbClr val="889A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9"/>
            <p:cNvSpPr/>
            <p:nvPr/>
          </p:nvSpPr>
          <p:spPr>
            <a:xfrm>
              <a:off x="3505645" y="482425"/>
              <a:ext cx="203400" cy="319500"/>
            </a:xfrm>
            <a:prstGeom prst="rect">
              <a:avLst/>
            </a:prstGeom>
            <a:solidFill>
              <a:srgbClr val="7477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9"/>
            <p:cNvSpPr/>
            <p:nvPr/>
          </p:nvSpPr>
          <p:spPr>
            <a:xfrm>
              <a:off x="3708123" y="482425"/>
              <a:ext cx="203400" cy="319500"/>
            </a:xfrm>
            <a:prstGeom prst="rect">
              <a:avLst/>
            </a:prstGeom>
            <a:solidFill>
              <a:srgbClr val="F9EF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9"/>
            <p:cNvSpPr/>
            <p:nvPr/>
          </p:nvSpPr>
          <p:spPr>
            <a:xfrm>
              <a:off x="3910613" y="482425"/>
              <a:ext cx="203400" cy="319500"/>
            </a:xfrm>
            <a:prstGeom prst="rect">
              <a:avLst/>
            </a:prstGeom>
            <a:solidFill>
              <a:srgbClr val="F9E1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9"/>
            <p:cNvSpPr/>
            <p:nvPr/>
          </p:nvSpPr>
          <p:spPr>
            <a:xfrm>
              <a:off x="4113103" y="482425"/>
              <a:ext cx="203400" cy="319500"/>
            </a:xfrm>
            <a:prstGeom prst="rect">
              <a:avLst/>
            </a:prstGeom>
            <a:solidFill>
              <a:srgbClr val="FED1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9"/>
            <p:cNvSpPr/>
            <p:nvPr/>
          </p:nvSpPr>
          <p:spPr>
            <a:xfrm>
              <a:off x="2088202" y="482425"/>
              <a:ext cx="203400" cy="319500"/>
            </a:xfrm>
            <a:prstGeom prst="rect">
              <a:avLst/>
            </a:prstGeom>
            <a:solidFill>
              <a:srgbClr val="A7BA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9"/>
            <p:cNvSpPr/>
            <p:nvPr/>
          </p:nvSpPr>
          <p:spPr>
            <a:xfrm>
              <a:off x="3303130" y="482425"/>
              <a:ext cx="203400" cy="319500"/>
            </a:xfrm>
            <a:prstGeom prst="rect">
              <a:avLst/>
            </a:prstGeom>
            <a:solidFill>
              <a:srgbClr val="8085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5" name="Google Shape;235;p9"/>
          <p:cNvGrpSpPr/>
          <p:nvPr/>
        </p:nvGrpSpPr>
        <p:grpSpPr>
          <a:xfrm>
            <a:off x="2237782" y="-1577531"/>
            <a:ext cx="5609602" cy="381712"/>
            <a:chOff x="-137" y="0"/>
            <a:chExt cx="12192137" cy="365100"/>
          </a:xfrm>
        </p:grpSpPr>
        <p:sp>
          <p:nvSpPr>
            <p:cNvPr id="236" name="Google Shape;236;p9"/>
            <p:cNvSpPr/>
            <p:nvPr/>
          </p:nvSpPr>
          <p:spPr>
            <a:xfrm>
              <a:off x="0" y="0"/>
              <a:ext cx="12192000" cy="3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9"/>
            <p:cNvSpPr/>
            <p:nvPr/>
          </p:nvSpPr>
          <p:spPr>
            <a:xfrm flipH="1">
              <a:off x="-137" y="0"/>
              <a:ext cx="1103400" cy="365100"/>
            </a:xfrm>
            <a:prstGeom prst="rect">
              <a:avLst/>
            </a:prstGeom>
            <a:solidFill>
              <a:srgbClr val="F8EA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9"/>
            <p:cNvSpPr/>
            <p:nvPr/>
          </p:nvSpPr>
          <p:spPr>
            <a:xfrm flipH="1">
              <a:off x="1108737" y="0"/>
              <a:ext cx="1103400" cy="365100"/>
            </a:xfrm>
            <a:prstGeom prst="rect">
              <a:avLst/>
            </a:prstGeom>
            <a:solidFill>
              <a:srgbClr val="FCB70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9"/>
            <p:cNvSpPr/>
            <p:nvPr/>
          </p:nvSpPr>
          <p:spPr>
            <a:xfrm flipH="1">
              <a:off x="3326485" y="0"/>
              <a:ext cx="1103400" cy="365100"/>
            </a:xfrm>
            <a:prstGeom prst="rect">
              <a:avLst/>
            </a:prstGeom>
            <a:solidFill>
              <a:srgbClr val="708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9"/>
            <p:cNvSpPr/>
            <p:nvPr/>
          </p:nvSpPr>
          <p:spPr>
            <a:xfrm flipH="1">
              <a:off x="2217611" y="0"/>
              <a:ext cx="1103400" cy="365100"/>
            </a:xfrm>
            <a:prstGeom prst="rect">
              <a:avLst/>
            </a:prstGeom>
            <a:solidFill>
              <a:srgbClr val="92C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9"/>
            <p:cNvSpPr/>
            <p:nvPr/>
          </p:nvSpPr>
          <p:spPr>
            <a:xfrm flipH="1">
              <a:off x="4435359" y="0"/>
              <a:ext cx="1103400" cy="365100"/>
            </a:xfrm>
            <a:prstGeom prst="rect">
              <a:avLst/>
            </a:prstGeom>
            <a:solidFill>
              <a:srgbClr val="394C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9"/>
            <p:cNvSpPr/>
            <p:nvPr/>
          </p:nvSpPr>
          <p:spPr>
            <a:xfrm flipH="1">
              <a:off x="5544233" y="0"/>
              <a:ext cx="1103400" cy="365100"/>
            </a:xfrm>
            <a:prstGeom prst="rect">
              <a:avLst/>
            </a:prstGeom>
            <a:solidFill>
              <a:srgbClr val="7B98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9"/>
            <p:cNvSpPr/>
            <p:nvPr/>
          </p:nvSpPr>
          <p:spPr>
            <a:xfrm flipH="1">
              <a:off x="6653107" y="0"/>
              <a:ext cx="1103400" cy="365100"/>
            </a:xfrm>
            <a:prstGeom prst="rect">
              <a:avLst/>
            </a:prstGeom>
            <a:solidFill>
              <a:srgbClr val="465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9"/>
            <p:cNvSpPr/>
            <p:nvPr/>
          </p:nvSpPr>
          <p:spPr>
            <a:xfrm flipH="1">
              <a:off x="7761981" y="0"/>
              <a:ext cx="1103400" cy="365100"/>
            </a:xfrm>
            <a:prstGeom prst="rect">
              <a:avLst/>
            </a:prstGeom>
            <a:solidFill>
              <a:srgbClr val="AD22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9"/>
            <p:cNvSpPr/>
            <p:nvPr/>
          </p:nvSpPr>
          <p:spPr>
            <a:xfrm flipH="1">
              <a:off x="8870855" y="0"/>
              <a:ext cx="1103400" cy="365100"/>
            </a:xfrm>
            <a:prstGeom prst="rect">
              <a:avLst/>
            </a:prstGeom>
            <a:solidFill>
              <a:srgbClr val="D753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9"/>
            <p:cNvSpPr/>
            <p:nvPr/>
          </p:nvSpPr>
          <p:spPr>
            <a:xfrm flipH="1">
              <a:off x="11088600" y="0"/>
              <a:ext cx="1103400" cy="365100"/>
            </a:xfrm>
            <a:prstGeom prst="rect">
              <a:avLst/>
            </a:prstGeom>
            <a:solidFill>
              <a:srgbClr val="4D2C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9"/>
            <p:cNvSpPr/>
            <p:nvPr/>
          </p:nvSpPr>
          <p:spPr>
            <a:xfrm flipH="1">
              <a:off x="9979729" y="0"/>
              <a:ext cx="1103400" cy="365100"/>
            </a:xfrm>
            <a:prstGeom prst="rect">
              <a:avLst/>
            </a:prstGeom>
            <a:solidFill>
              <a:srgbClr val="8F53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248" name="Shape 248"/>
        <p:cNvGrpSpPr/>
        <p:nvPr/>
      </p:nvGrpSpPr>
      <p:grpSpPr>
        <a:xfrm>
          <a:off x="0" y="0"/>
          <a:ext cx="0" cy="0"/>
          <a:chOff x="0" y="0"/>
          <a:chExt cx="0" cy="0"/>
        </a:xfrm>
      </p:grpSpPr>
      <p:grpSp>
        <p:nvGrpSpPr>
          <p:cNvPr id="249" name="Google Shape;249;p10"/>
          <p:cNvGrpSpPr/>
          <p:nvPr/>
        </p:nvGrpSpPr>
        <p:grpSpPr>
          <a:xfrm>
            <a:off x="1594423" y="242106"/>
            <a:ext cx="2767603" cy="7288200"/>
            <a:chOff x="268775" y="242106"/>
            <a:chExt cx="2767603" cy="7288200"/>
          </a:xfrm>
        </p:grpSpPr>
        <p:sp>
          <p:nvSpPr>
            <p:cNvPr id="250" name="Google Shape;250;p10"/>
            <p:cNvSpPr/>
            <p:nvPr/>
          </p:nvSpPr>
          <p:spPr>
            <a:xfrm>
              <a:off x="292878" y="242106"/>
              <a:ext cx="2743500" cy="7288200"/>
            </a:xfrm>
            <a:prstGeom prst="rect">
              <a:avLst/>
            </a:prstGeom>
            <a:solidFill>
              <a:srgbClr val="92C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0"/>
            <p:cNvSpPr/>
            <p:nvPr/>
          </p:nvSpPr>
          <p:spPr>
            <a:xfrm>
              <a:off x="292859" y="6210523"/>
              <a:ext cx="2743500" cy="1319700"/>
            </a:xfrm>
            <a:prstGeom prst="rect">
              <a:avLst/>
            </a:prstGeom>
            <a:solidFill>
              <a:srgbClr val="94B0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2" name="Google Shape;252;p10"/>
            <p:cNvPicPr preferRelativeResize="0"/>
            <p:nvPr/>
          </p:nvPicPr>
          <p:blipFill rotWithShape="1">
            <a:blip r:embed="rId2">
              <a:alphaModFix amt="20000"/>
            </a:blip>
            <a:srcRect b="27048" l="29242" r="55082" t="21811"/>
            <a:stretch/>
          </p:blipFill>
          <p:spPr>
            <a:xfrm>
              <a:off x="268775" y="242925"/>
              <a:ext cx="2740301" cy="5967399"/>
            </a:xfrm>
            <a:prstGeom prst="rect">
              <a:avLst/>
            </a:prstGeom>
            <a:noFill/>
            <a:ln>
              <a:noFill/>
            </a:ln>
          </p:spPr>
        </p:pic>
      </p:grpSp>
      <p:sp>
        <p:nvSpPr>
          <p:cNvPr id="253" name="Google Shape;253;p10"/>
          <p:cNvSpPr/>
          <p:nvPr/>
        </p:nvSpPr>
        <p:spPr>
          <a:xfrm>
            <a:off x="6864753" y="242106"/>
            <a:ext cx="2743500" cy="7288200"/>
          </a:xfrm>
          <a:prstGeom prst="rect">
            <a:avLst/>
          </a:prstGeom>
          <a:solidFill>
            <a:srgbClr val="AD22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0"/>
          <p:cNvSpPr/>
          <p:nvPr/>
        </p:nvSpPr>
        <p:spPr>
          <a:xfrm>
            <a:off x="6864759" y="6210523"/>
            <a:ext cx="2743500" cy="1319700"/>
          </a:xfrm>
          <a:prstGeom prst="rect">
            <a:avLst/>
          </a:prstGeom>
          <a:solidFill>
            <a:srgbClr val="DA6D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5" name="Google Shape;255;p10"/>
          <p:cNvPicPr preferRelativeResize="0"/>
          <p:nvPr/>
        </p:nvPicPr>
        <p:blipFill rotWithShape="1">
          <a:blip r:embed="rId3">
            <a:alphaModFix amt="20000"/>
          </a:blip>
          <a:srcRect b="13883" l="52356" r="24338" t="10082"/>
          <a:stretch/>
        </p:blipFill>
        <p:spPr>
          <a:xfrm>
            <a:off x="6846450" y="242925"/>
            <a:ext cx="2740301" cy="5967399"/>
          </a:xfrm>
          <a:prstGeom prst="rect">
            <a:avLst/>
          </a:prstGeom>
          <a:noFill/>
          <a:ln>
            <a:noFill/>
          </a:ln>
        </p:spPr>
      </p:pic>
      <p:sp>
        <p:nvSpPr>
          <p:cNvPr id="256" name="Google Shape;256;p10"/>
          <p:cNvSpPr/>
          <p:nvPr/>
        </p:nvSpPr>
        <p:spPr>
          <a:xfrm>
            <a:off x="9608250" y="6210525"/>
            <a:ext cx="2743500" cy="1319700"/>
          </a:xfrm>
          <a:prstGeom prst="rect">
            <a:avLst/>
          </a:prstGeom>
          <a:solidFill>
            <a:srgbClr val="BDDA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0"/>
          <p:cNvSpPr/>
          <p:nvPr/>
        </p:nvSpPr>
        <p:spPr>
          <a:xfrm>
            <a:off x="9608256" y="236250"/>
            <a:ext cx="2743500" cy="7299900"/>
          </a:xfrm>
          <a:prstGeom prst="rect">
            <a:avLst/>
          </a:prstGeom>
          <a:solidFill>
            <a:srgbClr val="BDDA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8" name="Google Shape;258;p10"/>
          <p:cNvGrpSpPr/>
          <p:nvPr/>
        </p:nvGrpSpPr>
        <p:grpSpPr>
          <a:xfrm>
            <a:off x="4242321" y="242106"/>
            <a:ext cx="2753157" cy="7288200"/>
            <a:chOff x="3659050" y="242106"/>
            <a:chExt cx="2753157" cy="7288200"/>
          </a:xfrm>
        </p:grpSpPr>
        <p:sp>
          <p:nvSpPr>
            <p:cNvPr id="259" name="Google Shape;259;p10"/>
            <p:cNvSpPr/>
            <p:nvPr/>
          </p:nvSpPr>
          <p:spPr>
            <a:xfrm>
              <a:off x="3668707" y="242106"/>
              <a:ext cx="2743500" cy="7288200"/>
            </a:xfrm>
            <a:prstGeom prst="rect">
              <a:avLst/>
            </a:prstGeom>
            <a:solidFill>
              <a:srgbClr val="FCB70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0"/>
            <p:cNvSpPr/>
            <p:nvPr/>
          </p:nvSpPr>
          <p:spPr>
            <a:xfrm>
              <a:off x="3668689" y="6210523"/>
              <a:ext cx="2743500" cy="1319700"/>
            </a:xfrm>
            <a:prstGeom prst="rect">
              <a:avLst/>
            </a:prstGeom>
            <a:solidFill>
              <a:srgbClr val="F9E1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1" name="Google Shape;261;p10"/>
            <p:cNvPicPr preferRelativeResize="0"/>
            <p:nvPr/>
          </p:nvPicPr>
          <p:blipFill rotWithShape="1">
            <a:blip r:embed="rId2">
              <a:alphaModFix amt="20000"/>
            </a:blip>
            <a:srcRect b="43139" l="49371" r="36145" t="9610"/>
            <a:stretch/>
          </p:blipFill>
          <p:spPr>
            <a:xfrm>
              <a:off x="3659050" y="242925"/>
              <a:ext cx="2740301" cy="5967399"/>
            </a:xfrm>
            <a:prstGeom prst="rect">
              <a:avLst/>
            </a:prstGeom>
            <a:noFill/>
            <a:ln>
              <a:noFill/>
            </a:ln>
          </p:spPr>
        </p:pic>
      </p:grpSp>
      <p:pic>
        <p:nvPicPr>
          <p:cNvPr id="262" name="Google Shape;262;p10"/>
          <p:cNvPicPr preferRelativeResize="0"/>
          <p:nvPr/>
        </p:nvPicPr>
        <p:blipFill rotWithShape="1">
          <a:blip r:embed="rId4">
            <a:alphaModFix/>
          </a:blip>
          <a:srcRect b="44081" l="8887" r="36456" t="15465"/>
          <a:stretch/>
        </p:blipFill>
        <p:spPr>
          <a:xfrm>
            <a:off x="4239515" y="6174975"/>
            <a:ext cx="2743501" cy="135532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spTree>
      <p:nvGrpSpPr>
        <p:cNvPr id="263" name="Shape 263"/>
        <p:cNvGrpSpPr/>
        <p:nvPr/>
      </p:nvGrpSpPr>
      <p:grpSpPr>
        <a:xfrm>
          <a:off x="0" y="0"/>
          <a:ext cx="0" cy="0"/>
          <a:chOff x="0" y="0"/>
          <a:chExt cx="0" cy="0"/>
        </a:xfrm>
      </p:grpSpPr>
      <p:sp>
        <p:nvSpPr>
          <p:cNvPr id="264" name="Google Shape;264;p11"/>
          <p:cNvSpPr/>
          <p:nvPr/>
        </p:nvSpPr>
        <p:spPr>
          <a:xfrm>
            <a:off x="304647" y="242106"/>
            <a:ext cx="2743500" cy="7288200"/>
          </a:xfrm>
          <a:prstGeom prst="rect">
            <a:avLst/>
          </a:prstGeom>
          <a:solidFill>
            <a:srgbClr val="E6A7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1"/>
          <p:cNvSpPr/>
          <p:nvPr/>
        </p:nvSpPr>
        <p:spPr>
          <a:xfrm>
            <a:off x="304653" y="6210523"/>
            <a:ext cx="2743500" cy="1319700"/>
          </a:xfrm>
          <a:prstGeom prst="rect">
            <a:avLst/>
          </a:prstGeom>
          <a:solidFill>
            <a:srgbClr val="F9EF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6" name="Google Shape;266;p11"/>
          <p:cNvPicPr preferRelativeResize="0"/>
          <p:nvPr/>
        </p:nvPicPr>
        <p:blipFill rotWithShape="1">
          <a:blip r:embed="rId2">
            <a:alphaModFix amt="20000"/>
          </a:blip>
          <a:srcRect b="9429" l="40292" r="40257" t="27114"/>
          <a:stretch/>
        </p:blipFill>
        <p:spPr>
          <a:xfrm>
            <a:off x="307850" y="242100"/>
            <a:ext cx="2740301" cy="5967399"/>
          </a:xfrm>
          <a:prstGeom prst="rect">
            <a:avLst/>
          </a:prstGeom>
          <a:noFill/>
          <a:ln>
            <a:noFill/>
          </a:ln>
        </p:spPr>
      </p:pic>
      <p:grpSp>
        <p:nvGrpSpPr>
          <p:cNvPr id="267" name="Google Shape;267;p11"/>
          <p:cNvGrpSpPr/>
          <p:nvPr/>
        </p:nvGrpSpPr>
        <p:grpSpPr>
          <a:xfrm>
            <a:off x="3654541" y="242100"/>
            <a:ext cx="2749317" cy="7288200"/>
            <a:chOff x="3654546" y="242106"/>
            <a:chExt cx="2749317" cy="7288200"/>
          </a:xfrm>
        </p:grpSpPr>
        <p:sp>
          <p:nvSpPr>
            <p:cNvPr id="268" name="Google Shape;268;p11"/>
            <p:cNvSpPr/>
            <p:nvPr/>
          </p:nvSpPr>
          <p:spPr>
            <a:xfrm>
              <a:off x="3660357" y="242106"/>
              <a:ext cx="2743500" cy="7288200"/>
            </a:xfrm>
            <a:prstGeom prst="rect">
              <a:avLst/>
            </a:prstGeom>
            <a:solidFill>
              <a:srgbClr val="708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1"/>
            <p:cNvSpPr/>
            <p:nvPr/>
          </p:nvSpPr>
          <p:spPr>
            <a:xfrm>
              <a:off x="3660364" y="6210523"/>
              <a:ext cx="2743500" cy="1319700"/>
            </a:xfrm>
            <a:prstGeom prst="rect">
              <a:avLst/>
            </a:prstGeom>
            <a:solidFill>
              <a:srgbClr val="BDDA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0" name="Google Shape;270;p11"/>
            <p:cNvPicPr preferRelativeResize="0"/>
            <p:nvPr/>
          </p:nvPicPr>
          <p:blipFill rotWithShape="1">
            <a:blip r:embed="rId3">
              <a:alphaModFix amt="20000"/>
            </a:blip>
            <a:srcRect b="11287" l="48542" r="28032" t="12288"/>
            <a:stretch/>
          </p:blipFill>
          <p:spPr>
            <a:xfrm>
              <a:off x="3654546" y="242925"/>
              <a:ext cx="2740301" cy="5967399"/>
            </a:xfrm>
            <a:prstGeom prst="rect">
              <a:avLst/>
            </a:prstGeom>
            <a:noFill/>
            <a:ln>
              <a:noFill/>
            </a:ln>
          </p:spPr>
        </p:pic>
      </p:grpSp>
      <p:sp>
        <p:nvSpPr>
          <p:cNvPr id="271" name="Google Shape;271;p11"/>
          <p:cNvSpPr/>
          <p:nvPr/>
        </p:nvSpPr>
        <p:spPr>
          <a:xfrm>
            <a:off x="7016275" y="242100"/>
            <a:ext cx="2743500" cy="7257600"/>
          </a:xfrm>
          <a:prstGeom prst="rect">
            <a:avLst/>
          </a:prstGeom>
          <a:solidFill>
            <a:srgbClr val="E26A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1"/>
          <p:cNvSpPr/>
          <p:nvPr/>
        </p:nvSpPr>
        <p:spPr>
          <a:xfrm>
            <a:off x="7016275" y="6210525"/>
            <a:ext cx="2743500" cy="1315500"/>
          </a:xfrm>
          <a:prstGeom prst="rect">
            <a:avLst/>
          </a:prstGeom>
          <a:solidFill>
            <a:srgbClr val="ABB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3" name="Google Shape;273;p11"/>
          <p:cNvPicPr preferRelativeResize="0"/>
          <p:nvPr/>
        </p:nvPicPr>
        <p:blipFill rotWithShape="1">
          <a:blip r:embed="rId4">
            <a:alphaModFix amt="20000"/>
          </a:blip>
          <a:srcRect b="23491" l="34280" r="22858" t="14296"/>
          <a:stretch/>
        </p:blipFill>
        <p:spPr>
          <a:xfrm>
            <a:off x="7010244" y="242100"/>
            <a:ext cx="2740299" cy="5967401"/>
          </a:xfrm>
          <a:prstGeom prst="rect">
            <a:avLst/>
          </a:prstGeom>
          <a:noFill/>
          <a:ln>
            <a:noFill/>
          </a:ln>
        </p:spPr>
      </p:pic>
      <p:pic>
        <p:nvPicPr>
          <p:cNvPr id="274" name="Google Shape;274;p11"/>
          <p:cNvPicPr preferRelativeResize="0"/>
          <p:nvPr/>
        </p:nvPicPr>
        <p:blipFill rotWithShape="1">
          <a:blip r:embed="rId5">
            <a:alphaModFix/>
          </a:blip>
          <a:srcRect b="31083" l="29767" r="29230" t="39331"/>
          <a:stretch/>
        </p:blipFill>
        <p:spPr>
          <a:xfrm>
            <a:off x="306225" y="6210600"/>
            <a:ext cx="2740301" cy="1319698"/>
          </a:xfrm>
          <a:prstGeom prst="rect">
            <a:avLst/>
          </a:prstGeom>
          <a:noFill/>
          <a:ln>
            <a:noFill/>
          </a:ln>
        </p:spPr>
      </p:pic>
      <p:pic>
        <p:nvPicPr>
          <p:cNvPr id="275" name="Google Shape;275;p11"/>
          <p:cNvPicPr preferRelativeResize="0"/>
          <p:nvPr/>
        </p:nvPicPr>
        <p:blipFill rotWithShape="1">
          <a:blip r:embed="rId6">
            <a:alphaModFix/>
          </a:blip>
          <a:srcRect b="41759" l="35851" r="14670" t="22426"/>
          <a:stretch/>
        </p:blipFill>
        <p:spPr>
          <a:xfrm>
            <a:off x="3657450" y="6202100"/>
            <a:ext cx="2749302" cy="1328201"/>
          </a:xfrm>
          <a:prstGeom prst="rect">
            <a:avLst/>
          </a:prstGeom>
          <a:noFill/>
          <a:ln>
            <a:noFill/>
          </a:ln>
        </p:spPr>
      </p:pic>
      <p:pic>
        <p:nvPicPr>
          <p:cNvPr id="276" name="Google Shape;276;p11"/>
          <p:cNvPicPr preferRelativeResize="0"/>
          <p:nvPr/>
        </p:nvPicPr>
        <p:blipFill rotWithShape="1">
          <a:blip r:embed="rId7">
            <a:alphaModFix/>
          </a:blip>
          <a:srcRect b="44740" l="1173" r="1823" t="24120"/>
          <a:stretch/>
        </p:blipFill>
        <p:spPr>
          <a:xfrm>
            <a:off x="7016050" y="6206350"/>
            <a:ext cx="2740299" cy="13197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42870" y="672482"/>
            <a:ext cx="9372600" cy="865500"/>
          </a:xfrm>
          <a:prstGeom prst="rect">
            <a:avLst/>
          </a:prstGeom>
          <a:noFill/>
          <a:ln>
            <a:noFill/>
          </a:ln>
        </p:spPr>
        <p:txBody>
          <a:bodyPr anchorCtr="0" anchor="t" bIns="113100" lIns="113100" spcFirstLastPara="1" rIns="113100" wrap="square" tIns="113100">
            <a:noAutofit/>
          </a:bodyPr>
          <a:lstStyle>
            <a:lvl1pPr lvl="0">
              <a:spcBef>
                <a:spcPts val="0"/>
              </a:spcBef>
              <a:spcAft>
                <a:spcPts val="0"/>
              </a:spcAft>
              <a:buClr>
                <a:schemeClr val="dk1"/>
              </a:buClr>
              <a:buSzPts val="3500"/>
              <a:buFont typeface="Century Gothic"/>
              <a:buNone/>
              <a:defRPr b="1" sz="3500">
                <a:solidFill>
                  <a:schemeClr val="dk1"/>
                </a:solidFill>
                <a:latin typeface="Century Gothic"/>
                <a:ea typeface="Century Gothic"/>
                <a:cs typeface="Century Gothic"/>
                <a:sym typeface="Century Gothic"/>
              </a:defRPr>
            </a:lvl1pPr>
            <a:lvl2pPr lvl="1">
              <a:spcBef>
                <a:spcPts val="0"/>
              </a:spcBef>
              <a:spcAft>
                <a:spcPts val="0"/>
              </a:spcAft>
              <a:buClr>
                <a:schemeClr val="dk1"/>
              </a:buClr>
              <a:buSzPts val="3500"/>
              <a:buFont typeface="Century Gothic"/>
              <a:buNone/>
              <a:defRPr sz="3500">
                <a:solidFill>
                  <a:schemeClr val="dk1"/>
                </a:solidFill>
                <a:latin typeface="Century Gothic"/>
                <a:ea typeface="Century Gothic"/>
                <a:cs typeface="Century Gothic"/>
                <a:sym typeface="Century Gothic"/>
              </a:defRPr>
            </a:lvl2pPr>
            <a:lvl3pPr lvl="2">
              <a:spcBef>
                <a:spcPts val="0"/>
              </a:spcBef>
              <a:spcAft>
                <a:spcPts val="0"/>
              </a:spcAft>
              <a:buClr>
                <a:schemeClr val="dk1"/>
              </a:buClr>
              <a:buSzPts val="3500"/>
              <a:buFont typeface="Century Gothic"/>
              <a:buNone/>
              <a:defRPr sz="3500">
                <a:solidFill>
                  <a:schemeClr val="dk1"/>
                </a:solidFill>
                <a:latin typeface="Century Gothic"/>
                <a:ea typeface="Century Gothic"/>
                <a:cs typeface="Century Gothic"/>
                <a:sym typeface="Century Gothic"/>
              </a:defRPr>
            </a:lvl3pPr>
            <a:lvl4pPr lvl="3">
              <a:spcBef>
                <a:spcPts val="0"/>
              </a:spcBef>
              <a:spcAft>
                <a:spcPts val="0"/>
              </a:spcAft>
              <a:buClr>
                <a:schemeClr val="dk1"/>
              </a:buClr>
              <a:buSzPts val="3500"/>
              <a:buFont typeface="Century Gothic"/>
              <a:buNone/>
              <a:defRPr sz="3500">
                <a:solidFill>
                  <a:schemeClr val="dk1"/>
                </a:solidFill>
                <a:latin typeface="Century Gothic"/>
                <a:ea typeface="Century Gothic"/>
                <a:cs typeface="Century Gothic"/>
                <a:sym typeface="Century Gothic"/>
              </a:defRPr>
            </a:lvl4pPr>
            <a:lvl5pPr lvl="4">
              <a:spcBef>
                <a:spcPts val="0"/>
              </a:spcBef>
              <a:spcAft>
                <a:spcPts val="0"/>
              </a:spcAft>
              <a:buClr>
                <a:schemeClr val="dk1"/>
              </a:buClr>
              <a:buSzPts val="3500"/>
              <a:buFont typeface="Century Gothic"/>
              <a:buNone/>
              <a:defRPr sz="3500">
                <a:solidFill>
                  <a:schemeClr val="dk1"/>
                </a:solidFill>
                <a:latin typeface="Century Gothic"/>
                <a:ea typeface="Century Gothic"/>
                <a:cs typeface="Century Gothic"/>
                <a:sym typeface="Century Gothic"/>
              </a:defRPr>
            </a:lvl5pPr>
            <a:lvl6pPr lvl="5">
              <a:spcBef>
                <a:spcPts val="0"/>
              </a:spcBef>
              <a:spcAft>
                <a:spcPts val="0"/>
              </a:spcAft>
              <a:buClr>
                <a:schemeClr val="dk1"/>
              </a:buClr>
              <a:buSzPts val="3500"/>
              <a:buFont typeface="Century Gothic"/>
              <a:buNone/>
              <a:defRPr sz="3500">
                <a:solidFill>
                  <a:schemeClr val="dk1"/>
                </a:solidFill>
                <a:latin typeface="Century Gothic"/>
                <a:ea typeface="Century Gothic"/>
                <a:cs typeface="Century Gothic"/>
                <a:sym typeface="Century Gothic"/>
              </a:defRPr>
            </a:lvl6pPr>
            <a:lvl7pPr lvl="6">
              <a:spcBef>
                <a:spcPts val="0"/>
              </a:spcBef>
              <a:spcAft>
                <a:spcPts val="0"/>
              </a:spcAft>
              <a:buClr>
                <a:schemeClr val="dk1"/>
              </a:buClr>
              <a:buSzPts val="3500"/>
              <a:buFont typeface="Century Gothic"/>
              <a:buNone/>
              <a:defRPr sz="3500">
                <a:solidFill>
                  <a:schemeClr val="dk1"/>
                </a:solidFill>
                <a:latin typeface="Century Gothic"/>
                <a:ea typeface="Century Gothic"/>
                <a:cs typeface="Century Gothic"/>
                <a:sym typeface="Century Gothic"/>
              </a:defRPr>
            </a:lvl7pPr>
            <a:lvl8pPr lvl="7">
              <a:spcBef>
                <a:spcPts val="0"/>
              </a:spcBef>
              <a:spcAft>
                <a:spcPts val="0"/>
              </a:spcAft>
              <a:buClr>
                <a:schemeClr val="dk1"/>
              </a:buClr>
              <a:buSzPts val="3500"/>
              <a:buFont typeface="Century Gothic"/>
              <a:buNone/>
              <a:defRPr sz="3500">
                <a:solidFill>
                  <a:schemeClr val="dk1"/>
                </a:solidFill>
                <a:latin typeface="Century Gothic"/>
                <a:ea typeface="Century Gothic"/>
                <a:cs typeface="Century Gothic"/>
                <a:sym typeface="Century Gothic"/>
              </a:defRPr>
            </a:lvl8pPr>
            <a:lvl9pPr lvl="8">
              <a:spcBef>
                <a:spcPts val="0"/>
              </a:spcBef>
              <a:spcAft>
                <a:spcPts val="0"/>
              </a:spcAft>
              <a:buClr>
                <a:schemeClr val="dk1"/>
              </a:buClr>
              <a:buSzPts val="3500"/>
              <a:buFont typeface="Century Gothic"/>
              <a:buNone/>
              <a:defRPr sz="3500">
                <a:solidFill>
                  <a:schemeClr val="dk1"/>
                </a:solidFill>
                <a:latin typeface="Century Gothic"/>
                <a:ea typeface="Century Gothic"/>
                <a:cs typeface="Century Gothic"/>
                <a:sym typeface="Century Gothic"/>
              </a:defRPr>
            </a:lvl9pPr>
          </a:lstStyle>
          <a:p/>
        </p:txBody>
      </p:sp>
      <p:sp>
        <p:nvSpPr>
          <p:cNvPr id="7" name="Google Shape;7;p1"/>
          <p:cNvSpPr txBox="1"/>
          <p:nvPr>
            <p:ph idx="1" type="body"/>
          </p:nvPr>
        </p:nvSpPr>
        <p:spPr>
          <a:xfrm>
            <a:off x="342870" y="1741518"/>
            <a:ext cx="9372600" cy="5162700"/>
          </a:xfrm>
          <a:prstGeom prst="rect">
            <a:avLst/>
          </a:prstGeom>
          <a:noFill/>
          <a:ln>
            <a:noFill/>
          </a:ln>
        </p:spPr>
        <p:txBody>
          <a:bodyPr anchorCtr="0" anchor="t" bIns="113100" lIns="113100" spcFirstLastPara="1" rIns="113100" wrap="square" tIns="113100">
            <a:noAutofit/>
          </a:bodyPr>
          <a:lstStyle>
            <a:lvl1pPr indent="-368300" lvl="0" marL="457200">
              <a:lnSpc>
                <a:spcPct val="115000"/>
              </a:lnSpc>
              <a:spcBef>
                <a:spcPts val="0"/>
              </a:spcBef>
              <a:spcAft>
                <a:spcPts val="0"/>
              </a:spcAft>
              <a:buClr>
                <a:schemeClr val="dk2"/>
              </a:buClr>
              <a:buSzPts val="2200"/>
              <a:buFont typeface="Calibri"/>
              <a:buChar char="●"/>
              <a:defRPr sz="2200">
                <a:solidFill>
                  <a:schemeClr val="dk2"/>
                </a:solidFill>
                <a:latin typeface="Calibri"/>
                <a:ea typeface="Calibri"/>
                <a:cs typeface="Calibri"/>
                <a:sym typeface="Calibri"/>
              </a:defRPr>
            </a:lvl1pPr>
            <a:lvl2pPr indent="-336550" lvl="1" marL="914400">
              <a:lnSpc>
                <a:spcPct val="115000"/>
              </a:lnSpc>
              <a:spcBef>
                <a:spcPts val="2000"/>
              </a:spcBef>
              <a:spcAft>
                <a:spcPts val="0"/>
              </a:spcAft>
              <a:buClr>
                <a:schemeClr val="dk2"/>
              </a:buClr>
              <a:buSzPts val="1700"/>
              <a:buFont typeface="Calibri"/>
              <a:buChar char="○"/>
              <a:defRPr sz="1700">
                <a:solidFill>
                  <a:schemeClr val="dk2"/>
                </a:solidFill>
                <a:latin typeface="Calibri"/>
                <a:ea typeface="Calibri"/>
                <a:cs typeface="Calibri"/>
                <a:sym typeface="Calibri"/>
              </a:defRPr>
            </a:lvl2pPr>
            <a:lvl3pPr indent="-336550" lvl="2" marL="1371600">
              <a:lnSpc>
                <a:spcPct val="115000"/>
              </a:lnSpc>
              <a:spcBef>
                <a:spcPts val="2000"/>
              </a:spcBef>
              <a:spcAft>
                <a:spcPts val="0"/>
              </a:spcAft>
              <a:buClr>
                <a:schemeClr val="dk2"/>
              </a:buClr>
              <a:buSzPts val="1700"/>
              <a:buFont typeface="Calibri"/>
              <a:buChar char="■"/>
              <a:defRPr sz="1700">
                <a:solidFill>
                  <a:schemeClr val="dk2"/>
                </a:solidFill>
                <a:latin typeface="Calibri"/>
                <a:ea typeface="Calibri"/>
                <a:cs typeface="Calibri"/>
                <a:sym typeface="Calibri"/>
              </a:defRPr>
            </a:lvl3pPr>
            <a:lvl4pPr indent="-336550" lvl="3" marL="1828800">
              <a:lnSpc>
                <a:spcPct val="115000"/>
              </a:lnSpc>
              <a:spcBef>
                <a:spcPts val="2000"/>
              </a:spcBef>
              <a:spcAft>
                <a:spcPts val="0"/>
              </a:spcAft>
              <a:buClr>
                <a:schemeClr val="dk2"/>
              </a:buClr>
              <a:buSzPts val="1700"/>
              <a:buFont typeface="Calibri"/>
              <a:buChar char="●"/>
              <a:defRPr sz="1700">
                <a:solidFill>
                  <a:schemeClr val="dk2"/>
                </a:solidFill>
                <a:latin typeface="Calibri"/>
                <a:ea typeface="Calibri"/>
                <a:cs typeface="Calibri"/>
                <a:sym typeface="Calibri"/>
              </a:defRPr>
            </a:lvl4pPr>
            <a:lvl5pPr indent="-336550" lvl="4" marL="2286000">
              <a:lnSpc>
                <a:spcPct val="115000"/>
              </a:lnSpc>
              <a:spcBef>
                <a:spcPts val="2000"/>
              </a:spcBef>
              <a:spcAft>
                <a:spcPts val="0"/>
              </a:spcAft>
              <a:buClr>
                <a:schemeClr val="dk2"/>
              </a:buClr>
              <a:buSzPts val="1700"/>
              <a:buFont typeface="Calibri"/>
              <a:buChar char="○"/>
              <a:defRPr sz="1700">
                <a:solidFill>
                  <a:schemeClr val="dk2"/>
                </a:solidFill>
                <a:latin typeface="Calibri"/>
                <a:ea typeface="Calibri"/>
                <a:cs typeface="Calibri"/>
                <a:sym typeface="Calibri"/>
              </a:defRPr>
            </a:lvl5pPr>
            <a:lvl6pPr indent="-336550" lvl="5" marL="2743200">
              <a:lnSpc>
                <a:spcPct val="115000"/>
              </a:lnSpc>
              <a:spcBef>
                <a:spcPts val="2000"/>
              </a:spcBef>
              <a:spcAft>
                <a:spcPts val="0"/>
              </a:spcAft>
              <a:buClr>
                <a:schemeClr val="dk2"/>
              </a:buClr>
              <a:buSzPts val="1700"/>
              <a:buFont typeface="Calibri"/>
              <a:buChar char="■"/>
              <a:defRPr sz="1700">
                <a:solidFill>
                  <a:schemeClr val="dk2"/>
                </a:solidFill>
                <a:latin typeface="Calibri"/>
                <a:ea typeface="Calibri"/>
                <a:cs typeface="Calibri"/>
                <a:sym typeface="Calibri"/>
              </a:defRPr>
            </a:lvl6pPr>
            <a:lvl7pPr indent="-336550" lvl="6" marL="3200400">
              <a:lnSpc>
                <a:spcPct val="115000"/>
              </a:lnSpc>
              <a:spcBef>
                <a:spcPts val="2000"/>
              </a:spcBef>
              <a:spcAft>
                <a:spcPts val="0"/>
              </a:spcAft>
              <a:buClr>
                <a:schemeClr val="dk2"/>
              </a:buClr>
              <a:buSzPts val="1700"/>
              <a:buFont typeface="Calibri"/>
              <a:buChar char="●"/>
              <a:defRPr sz="1700">
                <a:solidFill>
                  <a:schemeClr val="dk2"/>
                </a:solidFill>
                <a:latin typeface="Calibri"/>
                <a:ea typeface="Calibri"/>
                <a:cs typeface="Calibri"/>
                <a:sym typeface="Calibri"/>
              </a:defRPr>
            </a:lvl7pPr>
            <a:lvl8pPr indent="-336550" lvl="7" marL="3657600">
              <a:lnSpc>
                <a:spcPct val="115000"/>
              </a:lnSpc>
              <a:spcBef>
                <a:spcPts val="2000"/>
              </a:spcBef>
              <a:spcAft>
                <a:spcPts val="0"/>
              </a:spcAft>
              <a:buClr>
                <a:schemeClr val="dk2"/>
              </a:buClr>
              <a:buSzPts val="1700"/>
              <a:buFont typeface="Calibri"/>
              <a:buChar char="○"/>
              <a:defRPr sz="1700">
                <a:solidFill>
                  <a:schemeClr val="dk2"/>
                </a:solidFill>
                <a:latin typeface="Calibri"/>
                <a:ea typeface="Calibri"/>
                <a:cs typeface="Calibri"/>
                <a:sym typeface="Calibri"/>
              </a:defRPr>
            </a:lvl8pPr>
            <a:lvl9pPr indent="-336550" lvl="8" marL="4114800">
              <a:lnSpc>
                <a:spcPct val="115000"/>
              </a:lnSpc>
              <a:spcBef>
                <a:spcPts val="2000"/>
              </a:spcBef>
              <a:spcAft>
                <a:spcPts val="2000"/>
              </a:spcAft>
              <a:buClr>
                <a:schemeClr val="dk2"/>
              </a:buClr>
              <a:buSzPts val="1700"/>
              <a:buFont typeface="Calibri"/>
              <a:buChar char="■"/>
              <a:defRPr sz="1700">
                <a:solidFill>
                  <a:schemeClr val="dk2"/>
                </a:solidFill>
                <a:latin typeface="Calibri"/>
                <a:ea typeface="Calibri"/>
                <a:cs typeface="Calibri"/>
                <a:sym typeface="Calibri"/>
              </a:defRPr>
            </a:lvl9pPr>
          </a:lstStyle>
          <a:p/>
        </p:txBody>
      </p:sp>
      <p:sp>
        <p:nvSpPr>
          <p:cNvPr id="8" name="Google Shape;8;p1"/>
          <p:cNvSpPr txBox="1"/>
          <p:nvPr>
            <p:ph idx="12" type="sldNum"/>
          </p:nvPr>
        </p:nvSpPr>
        <p:spPr>
          <a:xfrm>
            <a:off x="9319704" y="7046639"/>
            <a:ext cx="603600" cy="594900"/>
          </a:xfrm>
          <a:prstGeom prst="rect">
            <a:avLst/>
          </a:prstGeom>
          <a:noFill/>
          <a:ln>
            <a:noFill/>
          </a:ln>
        </p:spPr>
        <p:txBody>
          <a:bodyPr anchorCtr="0" anchor="ctr" bIns="113100" lIns="113100" spcFirstLastPara="1" rIns="113100" wrap="square" tIns="113100">
            <a:noAutofit/>
          </a:bodyPr>
          <a:lstStyle>
            <a:lvl1pPr lvl="0" algn="r">
              <a:buNone/>
              <a:defRPr sz="1200">
                <a:solidFill>
                  <a:schemeClr val="dk2"/>
                </a:solidFill>
              </a:defRPr>
            </a:lvl1pPr>
            <a:lvl2pPr lvl="1" algn="r">
              <a:buNone/>
              <a:defRPr sz="1200">
                <a:solidFill>
                  <a:schemeClr val="dk2"/>
                </a:solidFill>
              </a:defRPr>
            </a:lvl2pPr>
            <a:lvl3pPr lvl="2" algn="r">
              <a:buNone/>
              <a:defRPr sz="1200">
                <a:solidFill>
                  <a:schemeClr val="dk2"/>
                </a:solidFill>
              </a:defRPr>
            </a:lvl3pPr>
            <a:lvl4pPr lvl="3" algn="r">
              <a:buNone/>
              <a:defRPr sz="1200">
                <a:solidFill>
                  <a:schemeClr val="dk2"/>
                </a:solidFill>
              </a:defRPr>
            </a:lvl4pPr>
            <a:lvl5pPr lvl="4" algn="r">
              <a:buNone/>
              <a:defRPr sz="1200">
                <a:solidFill>
                  <a:schemeClr val="dk2"/>
                </a:solidFill>
              </a:defRPr>
            </a:lvl5pPr>
            <a:lvl6pPr lvl="5" algn="r">
              <a:buNone/>
              <a:defRPr sz="1200">
                <a:solidFill>
                  <a:schemeClr val="dk2"/>
                </a:solidFill>
              </a:defRPr>
            </a:lvl6pPr>
            <a:lvl7pPr lvl="6" algn="r">
              <a:buNone/>
              <a:defRPr sz="1200">
                <a:solidFill>
                  <a:schemeClr val="dk2"/>
                </a:solidFill>
              </a:defRPr>
            </a:lvl7pPr>
            <a:lvl8pPr lvl="7" algn="r">
              <a:buNone/>
              <a:defRPr sz="1200">
                <a:solidFill>
                  <a:schemeClr val="dk2"/>
                </a:solidFill>
              </a:defRPr>
            </a:lvl8pPr>
            <a:lvl9pPr lvl="8" algn="r">
              <a:buNone/>
              <a:defRPr sz="12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03" name="Shape 203"/>
        <p:cNvGrpSpPr/>
        <p:nvPr/>
      </p:nvGrpSpPr>
      <p:grpSpPr>
        <a:xfrm>
          <a:off x="0" y="0"/>
          <a:ext cx="0" cy="0"/>
          <a:chOff x="0" y="0"/>
          <a:chExt cx="0" cy="0"/>
        </a:xfrm>
      </p:grpSpPr>
      <p:sp>
        <p:nvSpPr>
          <p:cNvPr id="204" name="Google Shape;204;p8"/>
          <p:cNvSpPr txBox="1"/>
          <p:nvPr>
            <p:ph type="title"/>
          </p:nvPr>
        </p:nvSpPr>
        <p:spPr>
          <a:xfrm>
            <a:off x="342870" y="672482"/>
            <a:ext cx="9372600" cy="865500"/>
          </a:xfrm>
          <a:prstGeom prst="rect">
            <a:avLst/>
          </a:prstGeom>
          <a:noFill/>
          <a:ln>
            <a:noFill/>
          </a:ln>
        </p:spPr>
        <p:txBody>
          <a:bodyPr anchorCtr="0" anchor="t" bIns="113100" lIns="113100" spcFirstLastPara="1" rIns="113100" wrap="square" tIns="113100">
            <a:noAutofit/>
          </a:bodyPr>
          <a:lstStyle>
            <a:lvl1pPr lvl="0" rtl="0">
              <a:spcBef>
                <a:spcPts val="0"/>
              </a:spcBef>
              <a:spcAft>
                <a:spcPts val="0"/>
              </a:spcAft>
              <a:buClr>
                <a:schemeClr val="dk1"/>
              </a:buClr>
              <a:buSzPts val="3500"/>
              <a:buFont typeface="Calibri"/>
              <a:buNone/>
              <a:defRPr b="1" sz="3500">
                <a:solidFill>
                  <a:schemeClr val="dk1"/>
                </a:solidFill>
                <a:latin typeface="Calibri"/>
                <a:ea typeface="Calibri"/>
                <a:cs typeface="Calibri"/>
                <a:sym typeface="Calibri"/>
              </a:defRPr>
            </a:lvl1pPr>
            <a:lvl2pPr lvl="1" rtl="0">
              <a:spcBef>
                <a:spcPts val="0"/>
              </a:spcBef>
              <a:spcAft>
                <a:spcPts val="0"/>
              </a:spcAft>
              <a:buClr>
                <a:schemeClr val="dk1"/>
              </a:buClr>
              <a:buSzPts val="3500"/>
              <a:buFont typeface="Century Gothic"/>
              <a:buNone/>
              <a:defRPr sz="3500">
                <a:solidFill>
                  <a:schemeClr val="dk1"/>
                </a:solidFill>
                <a:latin typeface="Century Gothic"/>
                <a:ea typeface="Century Gothic"/>
                <a:cs typeface="Century Gothic"/>
                <a:sym typeface="Century Gothic"/>
              </a:defRPr>
            </a:lvl2pPr>
            <a:lvl3pPr lvl="2" rtl="0">
              <a:spcBef>
                <a:spcPts val="0"/>
              </a:spcBef>
              <a:spcAft>
                <a:spcPts val="0"/>
              </a:spcAft>
              <a:buClr>
                <a:schemeClr val="dk1"/>
              </a:buClr>
              <a:buSzPts val="3500"/>
              <a:buFont typeface="Century Gothic"/>
              <a:buNone/>
              <a:defRPr sz="3500">
                <a:solidFill>
                  <a:schemeClr val="dk1"/>
                </a:solidFill>
                <a:latin typeface="Century Gothic"/>
                <a:ea typeface="Century Gothic"/>
                <a:cs typeface="Century Gothic"/>
                <a:sym typeface="Century Gothic"/>
              </a:defRPr>
            </a:lvl3pPr>
            <a:lvl4pPr lvl="3" rtl="0">
              <a:spcBef>
                <a:spcPts val="0"/>
              </a:spcBef>
              <a:spcAft>
                <a:spcPts val="0"/>
              </a:spcAft>
              <a:buClr>
                <a:schemeClr val="dk1"/>
              </a:buClr>
              <a:buSzPts val="3500"/>
              <a:buFont typeface="Century Gothic"/>
              <a:buNone/>
              <a:defRPr sz="3500">
                <a:solidFill>
                  <a:schemeClr val="dk1"/>
                </a:solidFill>
                <a:latin typeface="Century Gothic"/>
                <a:ea typeface="Century Gothic"/>
                <a:cs typeface="Century Gothic"/>
                <a:sym typeface="Century Gothic"/>
              </a:defRPr>
            </a:lvl4pPr>
            <a:lvl5pPr lvl="4" rtl="0">
              <a:spcBef>
                <a:spcPts val="0"/>
              </a:spcBef>
              <a:spcAft>
                <a:spcPts val="0"/>
              </a:spcAft>
              <a:buClr>
                <a:schemeClr val="dk1"/>
              </a:buClr>
              <a:buSzPts val="3500"/>
              <a:buFont typeface="Century Gothic"/>
              <a:buNone/>
              <a:defRPr sz="3500">
                <a:solidFill>
                  <a:schemeClr val="dk1"/>
                </a:solidFill>
                <a:latin typeface="Century Gothic"/>
                <a:ea typeface="Century Gothic"/>
                <a:cs typeface="Century Gothic"/>
                <a:sym typeface="Century Gothic"/>
              </a:defRPr>
            </a:lvl5pPr>
            <a:lvl6pPr lvl="5" rtl="0">
              <a:spcBef>
                <a:spcPts val="0"/>
              </a:spcBef>
              <a:spcAft>
                <a:spcPts val="0"/>
              </a:spcAft>
              <a:buClr>
                <a:schemeClr val="dk1"/>
              </a:buClr>
              <a:buSzPts val="3500"/>
              <a:buFont typeface="Century Gothic"/>
              <a:buNone/>
              <a:defRPr sz="3500">
                <a:solidFill>
                  <a:schemeClr val="dk1"/>
                </a:solidFill>
                <a:latin typeface="Century Gothic"/>
                <a:ea typeface="Century Gothic"/>
                <a:cs typeface="Century Gothic"/>
                <a:sym typeface="Century Gothic"/>
              </a:defRPr>
            </a:lvl6pPr>
            <a:lvl7pPr lvl="6" rtl="0">
              <a:spcBef>
                <a:spcPts val="0"/>
              </a:spcBef>
              <a:spcAft>
                <a:spcPts val="0"/>
              </a:spcAft>
              <a:buClr>
                <a:schemeClr val="dk1"/>
              </a:buClr>
              <a:buSzPts val="3500"/>
              <a:buFont typeface="Century Gothic"/>
              <a:buNone/>
              <a:defRPr sz="3500">
                <a:solidFill>
                  <a:schemeClr val="dk1"/>
                </a:solidFill>
                <a:latin typeface="Century Gothic"/>
                <a:ea typeface="Century Gothic"/>
                <a:cs typeface="Century Gothic"/>
                <a:sym typeface="Century Gothic"/>
              </a:defRPr>
            </a:lvl7pPr>
            <a:lvl8pPr lvl="7" rtl="0">
              <a:spcBef>
                <a:spcPts val="0"/>
              </a:spcBef>
              <a:spcAft>
                <a:spcPts val="0"/>
              </a:spcAft>
              <a:buClr>
                <a:schemeClr val="dk1"/>
              </a:buClr>
              <a:buSzPts val="3500"/>
              <a:buFont typeface="Century Gothic"/>
              <a:buNone/>
              <a:defRPr sz="3500">
                <a:solidFill>
                  <a:schemeClr val="dk1"/>
                </a:solidFill>
                <a:latin typeface="Century Gothic"/>
                <a:ea typeface="Century Gothic"/>
                <a:cs typeface="Century Gothic"/>
                <a:sym typeface="Century Gothic"/>
              </a:defRPr>
            </a:lvl8pPr>
            <a:lvl9pPr lvl="8" rtl="0">
              <a:spcBef>
                <a:spcPts val="0"/>
              </a:spcBef>
              <a:spcAft>
                <a:spcPts val="0"/>
              </a:spcAft>
              <a:buClr>
                <a:schemeClr val="dk1"/>
              </a:buClr>
              <a:buSzPts val="3500"/>
              <a:buFont typeface="Century Gothic"/>
              <a:buNone/>
              <a:defRPr sz="3500">
                <a:solidFill>
                  <a:schemeClr val="dk1"/>
                </a:solidFill>
                <a:latin typeface="Century Gothic"/>
                <a:ea typeface="Century Gothic"/>
                <a:cs typeface="Century Gothic"/>
                <a:sym typeface="Century Gothic"/>
              </a:defRPr>
            </a:lvl9pPr>
          </a:lstStyle>
          <a:p/>
        </p:txBody>
      </p:sp>
      <p:sp>
        <p:nvSpPr>
          <p:cNvPr id="205" name="Google Shape;205;p8"/>
          <p:cNvSpPr txBox="1"/>
          <p:nvPr>
            <p:ph idx="1" type="body"/>
          </p:nvPr>
        </p:nvSpPr>
        <p:spPr>
          <a:xfrm>
            <a:off x="342870" y="1741518"/>
            <a:ext cx="9372600" cy="5162700"/>
          </a:xfrm>
          <a:prstGeom prst="rect">
            <a:avLst/>
          </a:prstGeom>
          <a:noFill/>
          <a:ln>
            <a:noFill/>
          </a:ln>
        </p:spPr>
        <p:txBody>
          <a:bodyPr anchorCtr="0" anchor="t" bIns="113100" lIns="113100" spcFirstLastPara="1" rIns="113100" wrap="square" tIns="113100">
            <a:noAutofit/>
          </a:bodyPr>
          <a:lstStyle>
            <a:lvl1pPr indent="-298450" lvl="0" marL="457200" rtl="0">
              <a:lnSpc>
                <a:spcPct val="114000"/>
              </a:lnSpc>
              <a:spcBef>
                <a:spcPts val="0"/>
              </a:spcBef>
              <a:spcAft>
                <a:spcPts val="0"/>
              </a:spcAft>
              <a:buClr>
                <a:srgbClr val="FFFFFF"/>
              </a:buClr>
              <a:buSzPts val="1100"/>
              <a:buFont typeface="Calibri"/>
              <a:buChar char="●"/>
              <a:defRPr sz="1100">
                <a:solidFill>
                  <a:srgbClr val="FFFFFF"/>
                </a:solidFill>
                <a:latin typeface="Calibri"/>
                <a:ea typeface="Calibri"/>
                <a:cs typeface="Calibri"/>
                <a:sym typeface="Calibri"/>
              </a:defRPr>
            </a:lvl1pPr>
            <a:lvl2pPr indent="-298450" lvl="1" marL="914400" rtl="0">
              <a:lnSpc>
                <a:spcPct val="114000"/>
              </a:lnSpc>
              <a:spcBef>
                <a:spcPts val="300"/>
              </a:spcBef>
              <a:spcAft>
                <a:spcPts val="0"/>
              </a:spcAft>
              <a:buClr>
                <a:srgbClr val="FFFFFF"/>
              </a:buClr>
              <a:buSzPts val="1100"/>
              <a:buFont typeface="Calibri"/>
              <a:buChar char="○"/>
              <a:defRPr sz="1100">
                <a:solidFill>
                  <a:srgbClr val="FFFFFF"/>
                </a:solidFill>
                <a:latin typeface="Calibri"/>
                <a:ea typeface="Calibri"/>
                <a:cs typeface="Calibri"/>
                <a:sym typeface="Calibri"/>
              </a:defRPr>
            </a:lvl2pPr>
            <a:lvl3pPr indent="-298450" lvl="2" marL="1371600" rtl="0">
              <a:lnSpc>
                <a:spcPct val="114000"/>
              </a:lnSpc>
              <a:spcBef>
                <a:spcPts val="300"/>
              </a:spcBef>
              <a:spcAft>
                <a:spcPts val="0"/>
              </a:spcAft>
              <a:buClr>
                <a:srgbClr val="FFFFFF"/>
              </a:buClr>
              <a:buSzPts val="1100"/>
              <a:buFont typeface="Calibri"/>
              <a:buChar char="■"/>
              <a:defRPr sz="1100">
                <a:solidFill>
                  <a:srgbClr val="FFFFFF"/>
                </a:solidFill>
                <a:latin typeface="Calibri"/>
                <a:ea typeface="Calibri"/>
                <a:cs typeface="Calibri"/>
                <a:sym typeface="Calibri"/>
              </a:defRPr>
            </a:lvl3pPr>
            <a:lvl4pPr indent="-298450" lvl="3" marL="1828800" rtl="0">
              <a:lnSpc>
                <a:spcPct val="114000"/>
              </a:lnSpc>
              <a:spcBef>
                <a:spcPts val="300"/>
              </a:spcBef>
              <a:spcAft>
                <a:spcPts val="0"/>
              </a:spcAft>
              <a:buClr>
                <a:srgbClr val="FFFFFF"/>
              </a:buClr>
              <a:buSzPts val="1100"/>
              <a:buFont typeface="Calibri"/>
              <a:buChar char="●"/>
              <a:defRPr sz="1100">
                <a:solidFill>
                  <a:srgbClr val="FFFFFF"/>
                </a:solidFill>
                <a:latin typeface="Calibri"/>
                <a:ea typeface="Calibri"/>
                <a:cs typeface="Calibri"/>
                <a:sym typeface="Calibri"/>
              </a:defRPr>
            </a:lvl4pPr>
            <a:lvl5pPr indent="-298450" lvl="4" marL="2286000" rtl="0">
              <a:lnSpc>
                <a:spcPct val="114000"/>
              </a:lnSpc>
              <a:spcBef>
                <a:spcPts val="300"/>
              </a:spcBef>
              <a:spcAft>
                <a:spcPts val="0"/>
              </a:spcAft>
              <a:buClr>
                <a:srgbClr val="FFFFFF"/>
              </a:buClr>
              <a:buSzPts val="1100"/>
              <a:buFont typeface="Calibri"/>
              <a:buChar char="○"/>
              <a:defRPr sz="1100">
                <a:solidFill>
                  <a:srgbClr val="FFFFFF"/>
                </a:solidFill>
                <a:latin typeface="Calibri"/>
                <a:ea typeface="Calibri"/>
                <a:cs typeface="Calibri"/>
                <a:sym typeface="Calibri"/>
              </a:defRPr>
            </a:lvl5pPr>
            <a:lvl6pPr indent="-298450" lvl="5" marL="2743200" rtl="0">
              <a:lnSpc>
                <a:spcPct val="114000"/>
              </a:lnSpc>
              <a:spcBef>
                <a:spcPts val="300"/>
              </a:spcBef>
              <a:spcAft>
                <a:spcPts val="0"/>
              </a:spcAft>
              <a:buClr>
                <a:srgbClr val="FFFFFF"/>
              </a:buClr>
              <a:buSzPts val="1100"/>
              <a:buFont typeface="Calibri"/>
              <a:buChar char="■"/>
              <a:defRPr sz="1100">
                <a:solidFill>
                  <a:srgbClr val="FFFFFF"/>
                </a:solidFill>
                <a:latin typeface="Calibri"/>
                <a:ea typeface="Calibri"/>
                <a:cs typeface="Calibri"/>
                <a:sym typeface="Calibri"/>
              </a:defRPr>
            </a:lvl6pPr>
            <a:lvl7pPr indent="-298450" lvl="6" marL="3200400" rtl="0">
              <a:lnSpc>
                <a:spcPct val="114000"/>
              </a:lnSpc>
              <a:spcBef>
                <a:spcPts val="300"/>
              </a:spcBef>
              <a:spcAft>
                <a:spcPts val="0"/>
              </a:spcAft>
              <a:buClr>
                <a:srgbClr val="FFFFFF"/>
              </a:buClr>
              <a:buSzPts val="1100"/>
              <a:buFont typeface="Calibri"/>
              <a:buChar char="●"/>
              <a:defRPr sz="1100">
                <a:solidFill>
                  <a:srgbClr val="FFFFFF"/>
                </a:solidFill>
                <a:latin typeface="Calibri"/>
                <a:ea typeface="Calibri"/>
                <a:cs typeface="Calibri"/>
                <a:sym typeface="Calibri"/>
              </a:defRPr>
            </a:lvl7pPr>
            <a:lvl8pPr indent="-298450" lvl="7" marL="3657600" rtl="0">
              <a:lnSpc>
                <a:spcPct val="114000"/>
              </a:lnSpc>
              <a:spcBef>
                <a:spcPts val="300"/>
              </a:spcBef>
              <a:spcAft>
                <a:spcPts val="0"/>
              </a:spcAft>
              <a:buClr>
                <a:srgbClr val="FFFFFF"/>
              </a:buClr>
              <a:buSzPts val="1100"/>
              <a:buFont typeface="Calibri"/>
              <a:buChar char="○"/>
              <a:defRPr sz="1100">
                <a:solidFill>
                  <a:srgbClr val="FFFFFF"/>
                </a:solidFill>
                <a:latin typeface="Calibri"/>
                <a:ea typeface="Calibri"/>
                <a:cs typeface="Calibri"/>
                <a:sym typeface="Calibri"/>
              </a:defRPr>
            </a:lvl8pPr>
            <a:lvl9pPr indent="-298450" lvl="8" marL="4114800" rtl="0">
              <a:lnSpc>
                <a:spcPct val="114000"/>
              </a:lnSpc>
              <a:spcBef>
                <a:spcPts val="300"/>
              </a:spcBef>
              <a:spcAft>
                <a:spcPts val="300"/>
              </a:spcAft>
              <a:buClr>
                <a:srgbClr val="FFFFFF"/>
              </a:buClr>
              <a:buSzPts val="1100"/>
              <a:buFont typeface="Calibri"/>
              <a:buChar char="■"/>
              <a:defRPr sz="1100">
                <a:solidFill>
                  <a:srgbClr val="FFFFFF"/>
                </a:solidFill>
                <a:latin typeface="Calibri"/>
                <a:ea typeface="Calibri"/>
                <a:cs typeface="Calibri"/>
                <a:sym typeface="Calibri"/>
              </a:defRPr>
            </a:lvl9pPr>
          </a:lstStyle>
          <a:p/>
        </p:txBody>
      </p:sp>
      <p:sp>
        <p:nvSpPr>
          <p:cNvPr id="206" name="Google Shape;206;p8"/>
          <p:cNvSpPr txBox="1"/>
          <p:nvPr>
            <p:ph idx="12" type="sldNum"/>
          </p:nvPr>
        </p:nvSpPr>
        <p:spPr>
          <a:xfrm>
            <a:off x="9319704" y="7046639"/>
            <a:ext cx="603600" cy="594900"/>
          </a:xfrm>
          <a:prstGeom prst="rect">
            <a:avLst/>
          </a:prstGeom>
          <a:noFill/>
          <a:ln>
            <a:noFill/>
          </a:ln>
        </p:spPr>
        <p:txBody>
          <a:bodyPr anchorCtr="0" anchor="ctr" bIns="113100" lIns="113100" spcFirstLastPara="1" rIns="113100" wrap="square" tIns="113100">
            <a:noAutofit/>
          </a:bodyPr>
          <a:lstStyle>
            <a:lvl1pPr lvl="0" rtl="0" algn="r">
              <a:buNone/>
              <a:defRPr sz="1200">
                <a:solidFill>
                  <a:schemeClr val="dk2"/>
                </a:solidFill>
              </a:defRPr>
            </a:lvl1pPr>
            <a:lvl2pPr lvl="1" rtl="0" algn="r">
              <a:buNone/>
              <a:defRPr sz="1200">
                <a:solidFill>
                  <a:schemeClr val="dk2"/>
                </a:solidFill>
              </a:defRPr>
            </a:lvl2pPr>
            <a:lvl3pPr lvl="2" rtl="0" algn="r">
              <a:buNone/>
              <a:defRPr sz="1200">
                <a:solidFill>
                  <a:schemeClr val="dk2"/>
                </a:solidFill>
              </a:defRPr>
            </a:lvl3pPr>
            <a:lvl4pPr lvl="3" rtl="0" algn="r">
              <a:buNone/>
              <a:defRPr sz="1200">
                <a:solidFill>
                  <a:schemeClr val="dk2"/>
                </a:solidFill>
              </a:defRPr>
            </a:lvl4pPr>
            <a:lvl5pPr lvl="4" rtl="0" algn="r">
              <a:buNone/>
              <a:defRPr sz="1200">
                <a:solidFill>
                  <a:schemeClr val="dk2"/>
                </a:solidFill>
              </a:defRPr>
            </a:lvl5pPr>
            <a:lvl6pPr lvl="5" rtl="0" algn="r">
              <a:buNone/>
              <a:defRPr sz="1200">
                <a:solidFill>
                  <a:schemeClr val="dk2"/>
                </a:solidFill>
              </a:defRPr>
            </a:lvl6pPr>
            <a:lvl7pPr lvl="6" rtl="0" algn="r">
              <a:buNone/>
              <a:defRPr sz="1200">
                <a:solidFill>
                  <a:schemeClr val="dk2"/>
                </a:solidFill>
              </a:defRPr>
            </a:lvl7pPr>
            <a:lvl8pPr lvl="7" rtl="0" algn="r">
              <a:buNone/>
              <a:defRPr sz="1200">
                <a:solidFill>
                  <a:schemeClr val="dk2"/>
                </a:solidFill>
              </a:defRPr>
            </a:lvl8pPr>
            <a:lvl9pPr lvl="8" rtl="0" algn="r">
              <a:buNone/>
              <a:defRPr sz="12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4" r:id="rId1"/>
    <p:sldLayoutId id="2147483655" r:id="rId2"/>
    <p:sldLayoutId id="2147483656" r:id="rId3"/>
    <p:sldLayoutId id="2147483657"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13"/>
          <p:cNvSpPr txBox="1"/>
          <p:nvPr/>
        </p:nvSpPr>
        <p:spPr>
          <a:xfrm>
            <a:off x="6954075" y="5838750"/>
            <a:ext cx="2789400" cy="1433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GB" sz="1500">
                <a:solidFill>
                  <a:schemeClr val="lt1"/>
                </a:solidFill>
                <a:latin typeface="Calibri"/>
                <a:ea typeface="Calibri"/>
                <a:cs typeface="Calibri"/>
                <a:sym typeface="Calibri"/>
              </a:rPr>
              <a:t>Waxaa loo qaabeeyey in uu bixiyo horumarin xagga luqadda ah oo degdeg ah iyo fursad u helida dulucda fasalka ee ardayda ku cusub PPS ee kala luqadaha duwan.</a:t>
            </a:r>
            <a:endParaRPr sz="1500">
              <a:solidFill>
                <a:srgbClr val="FFFFFF"/>
              </a:solidFill>
              <a:latin typeface="Calibri"/>
              <a:ea typeface="Calibri"/>
              <a:cs typeface="Calibri"/>
              <a:sym typeface="Calibri"/>
            </a:endParaRPr>
          </a:p>
        </p:txBody>
      </p:sp>
      <p:sp>
        <p:nvSpPr>
          <p:cNvPr id="309" name="Google Shape;309;p13"/>
          <p:cNvSpPr txBox="1"/>
          <p:nvPr/>
        </p:nvSpPr>
        <p:spPr>
          <a:xfrm>
            <a:off x="7240893" y="3750500"/>
            <a:ext cx="2497800" cy="501300"/>
          </a:xfrm>
          <a:prstGeom prst="rect">
            <a:avLst/>
          </a:prstGeom>
          <a:solidFill>
            <a:srgbClr val="AD22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a:solidFill>
                  <a:schemeClr val="lt1"/>
                </a:solidFill>
                <a:latin typeface="Calibri"/>
                <a:ea typeface="Calibri"/>
                <a:cs typeface="Calibri"/>
                <a:sym typeface="Calibri"/>
              </a:rPr>
              <a:t>Ardayda Dusiyada sare ee PPS ee u qalma Barnaamijkan.</a:t>
            </a:r>
            <a:endParaRPr b="1">
              <a:solidFill>
                <a:srgbClr val="FFFFFF"/>
              </a:solidFill>
              <a:latin typeface="Calibri"/>
              <a:ea typeface="Calibri"/>
              <a:cs typeface="Calibri"/>
              <a:sym typeface="Calibri"/>
            </a:endParaRPr>
          </a:p>
        </p:txBody>
      </p:sp>
      <p:sp>
        <p:nvSpPr>
          <p:cNvPr id="310" name="Google Shape;310;p13"/>
          <p:cNvSpPr txBox="1"/>
          <p:nvPr/>
        </p:nvSpPr>
        <p:spPr>
          <a:xfrm>
            <a:off x="3634500" y="254275"/>
            <a:ext cx="2789400" cy="3997500"/>
          </a:xfrm>
          <a:prstGeom prst="rect">
            <a:avLst/>
          </a:prstGeom>
          <a:noFill/>
          <a:ln>
            <a:noFill/>
          </a:ln>
        </p:spPr>
        <p:txBody>
          <a:bodyPr anchorCtr="0" anchor="t" bIns="91425" lIns="91425" spcFirstLastPara="1" rIns="91425" wrap="square" tIns="91425">
            <a:noAutofit/>
          </a:bodyPr>
          <a:lstStyle/>
          <a:p>
            <a:pPr indent="0" lvl="0" marL="0" rtl="0" algn="l">
              <a:lnSpc>
                <a:spcPct val="83333"/>
              </a:lnSpc>
              <a:spcBef>
                <a:spcPts val="0"/>
              </a:spcBef>
              <a:spcAft>
                <a:spcPts val="0"/>
              </a:spcAft>
              <a:buClr>
                <a:schemeClr val="dk1"/>
              </a:buClr>
              <a:buSzPts val="1100"/>
              <a:buFont typeface="Arial"/>
              <a:buNone/>
            </a:pPr>
            <a:r>
              <a:rPr b="1" i="1" lang="en-GB" sz="3000">
                <a:solidFill>
                  <a:srgbClr val="FFFFFF"/>
                </a:solidFill>
                <a:latin typeface="Calibri"/>
                <a:ea typeface="Calibri"/>
                <a:cs typeface="Calibri"/>
                <a:sym typeface="Calibri"/>
              </a:rPr>
              <a:t>Soo dhawaada</a:t>
            </a:r>
            <a:r>
              <a:rPr b="1" i="1" lang="en-GB" sz="3000">
                <a:solidFill>
                  <a:srgbClr val="FFFFFF"/>
                </a:solidFill>
                <a:latin typeface="Calibri"/>
                <a:ea typeface="Calibri"/>
                <a:cs typeface="Calibri"/>
                <a:sym typeface="Calibri"/>
              </a:rPr>
              <a:t> </a:t>
            </a:r>
            <a:endParaRPr b="1" i="1" sz="3000">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lang="en-GB">
                <a:solidFill>
                  <a:schemeClr val="lt1"/>
                </a:solidFill>
                <a:latin typeface="Calibri"/>
                <a:ea typeface="Calibri"/>
                <a:cs typeface="Calibri"/>
                <a:sym typeface="Calibri"/>
              </a:rPr>
              <a:t>Iyadii oo laga warcelinayo kororka baahida bixinta ikhtiyaaraad sare oo waxbarashada ah tan la xidhiidha kororka ardayda luqadaha kala duwan ee Portland. PPS waxay aasaas dhigtay Portland International Scholars Academy (PISA). Ujeedadeenu waxaa weeye abuuridda bii’ad barasho dhiiri gelinaysa una fududeynaysa ardayda in ay ka fekiraan tan ka dambaysa dugsiyada sare, iyadii oo ay suuragal tahay in ay gaadhaan asaaska luqada iyo akadeemiyada looga baahan yahay kuliyadaha iyo shaqada.</a:t>
            </a:r>
            <a:endParaRPr>
              <a:solidFill>
                <a:srgbClr val="FFFFFF"/>
              </a:solidFill>
              <a:latin typeface="Calibri"/>
              <a:ea typeface="Calibri"/>
              <a:cs typeface="Calibri"/>
              <a:sym typeface="Calibri"/>
            </a:endParaRPr>
          </a:p>
        </p:txBody>
      </p:sp>
      <p:sp>
        <p:nvSpPr>
          <p:cNvPr id="311" name="Google Shape;311;p13"/>
          <p:cNvSpPr txBox="1"/>
          <p:nvPr/>
        </p:nvSpPr>
        <p:spPr>
          <a:xfrm>
            <a:off x="3634500" y="6400800"/>
            <a:ext cx="2789400" cy="112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lang="en-GB" sz="1200">
                <a:latin typeface="Calibri"/>
                <a:ea typeface="Calibri"/>
                <a:cs typeface="Calibri"/>
                <a:sym typeface="Calibri"/>
              </a:rPr>
              <a:t>Portland International Scholars Academy </a:t>
            </a:r>
            <a:r>
              <a:rPr lang="en-GB" sz="1100">
                <a:solidFill>
                  <a:schemeClr val="dk1"/>
                </a:solidFill>
                <a:latin typeface="Calibri"/>
                <a:ea typeface="Calibri"/>
                <a:cs typeface="Calibri"/>
                <a:sym typeface="Calibri"/>
              </a:rPr>
              <a:t>Macluumaadka fasalada iyo isdiiwaangelinta, la xidhiidh:</a:t>
            </a:r>
            <a:endParaRPr sz="1100">
              <a:latin typeface="Calibri"/>
              <a:ea typeface="Calibri"/>
              <a:cs typeface="Calibri"/>
              <a:sym typeface="Calibri"/>
            </a:endParaRPr>
          </a:p>
          <a:p>
            <a:pPr indent="0" lvl="0" marL="0" marR="0" rtl="0" algn="l">
              <a:spcBef>
                <a:spcPts val="0"/>
              </a:spcBef>
              <a:spcAft>
                <a:spcPts val="0"/>
              </a:spcAft>
              <a:buClr>
                <a:schemeClr val="dk1"/>
              </a:buClr>
              <a:buSzPts val="1100"/>
              <a:buFont typeface="Arial"/>
              <a:buNone/>
            </a:pPr>
            <a:r>
              <a:rPr b="1" lang="en-GB" sz="1200">
                <a:solidFill>
                  <a:schemeClr val="dk1"/>
                </a:solidFill>
                <a:latin typeface="Calibri"/>
                <a:ea typeface="Calibri"/>
                <a:cs typeface="Calibri"/>
                <a:sym typeface="Calibri"/>
              </a:rPr>
              <a:t>Kerri West - 971-347-5916 or</a:t>
            </a:r>
            <a:br>
              <a:rPr b="1" lang="en-GB" sz="1200">
                <a:solidFill>
                  <a:schemeClr val="dk1"/>
                </a:solidFill>
                <a:latin typeface="Calibri"/>
                <a:ea typeface="Calibri"/>
                <a:cs typeface="Calibri"/>
                <a:sym typeface="Calibri"/>
              </a:rPr>
            </a:br>
            <a:r>
              <a:rPr b="1" lang="en-GB" sz="1200">
                <a:solidFill>
                  <a:schemeClr val="dk1"/>
                </a:solidFill>
                <a:latin typeface="Calibri"/>
                <a:ea typeface="Calibri"/>
                <a:cs typeface="Calibri"/>
                <a:sym typeface="Calibri"/>
              </a:rPr>
              <a:t>Chau Le  - 971-334-9363</a:t>
            </a:r>
            <a:endParaRPr b="1" sz="12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100"/>
              <a:buFont typeface="Arial"/>
              <a:buNone/>
            </a:pPr>
            <a:r>
              <a:rPr b="1" lang="en-GB" sz="1200">
                <a:solidFill>
                  <a:schemeClr val="dk1"/>
                </a:solidFill>
                <a:latin typeface="Calibri"/>
                <a:ea typeface="Calibri"/>
                <a:cs typeface="Calibri"/>
                <a:sym typeface="Calibri"/>
              </a:rPr>
              <a:t>pisa.pps.net</a:t>
            </a:r>
            <a:endParaRPr b="1"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t/>
            </a:r>
            <a:endParaRPr b="1" sz="1200">
              <a:latin typeface="Calibri"/>
              <a:ea typeface="Calibri"/>
              <a:cs typeface="Calibri"/>
              <a:sym typeface="Calibri"/>
            </a:endParaRPr>
          </a:p>
        </p:txBody>
      </p:sp>
      <p:sp>
        <p:nvSpPr>
          <p:cNvPr id="312" name="Google Shape;312;p13"/>
          <p:cNvSpPr txBox="1"/>
          <p:nvPr/>
        </p:nvSpPr>
        <p:spPr>
          <a:xfrm>
            <a:off x="295275" y="5483375"/>
            <a:ext cx="2748300" cy="719400"/>
          </a:xfrm>
          <a:prstGeom prst="rect">
            <a:avLst/>
          </a:prstGeom>
          <a:solidFill>
            <a:srgbClr val="FFFFFF">
              <a:alpha val="60000"/>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100"/>
              <a:buFont typeface="Arial"/>
              <a:buNone/>
            </a:pPr>
            <a:r>
              <a:rPr b="1" i="1" lang="en-GB">
                <a:latin typeface="Calibri"/>
                <a:ea typeface="Calibri"/>
                <a:cs typeface="Calibri"/>
                <a:sym typeface="Calibri"/>
              </a:rPr>
              <a:t>“</a:t>
            </a:r>
            <a:r>
              <a:rPr b="1" i="1" lang="en-GB">
                <a:latin typeface="Calibri"/>
                <a:ea typeface="Calibri"/>
                <a:cs typeface="Calibri"/>
                <a:sym typeface="Calibri"/>
              </a:rPr>
              <a:t>PISA waa halka aad kula kulmi karto saaxiibo ka yimid wadamo kale.</a:t>
            </a:r>
            <a:r>
              <a:rPr b="1" i="1" lang="en-GB">
                <a:latin typeface="Calibri"/>
                <a:ea typeface="Calibri"/>
                <a:cs typeface="Calibri"/>
                <a:sym typeface="Calibri"/>
              </a:rPr>
              <a:t>”</a:t>
            </a:r>
            <a:endParaRPr i="1">
              <a:latin typeface="Calibri"/>
              <a:ea typeface="Calibri"/>
              <a:cs typeface="Calibri"/>
              <a:sym typeface="Calibri"/>
            </a:endParaRPr>
          </a:p>
        </p:txBody>
      </p:sp>
      <p:sp>
        <p:nvSpPr>
          <p:cNvPr id="313" name="Google Shape;313;p13"/>
          <p:cNvSpPr txBox="1"/>
          <p:nvPr/>
        </p:nvSpPr>
        <p:spPr>
          <a:xfrm>
            <a:off x="295275" y="254275"/>
            <a:ext cx="2748300" cy="522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1" lang="en-GB">
                <a:solidFill>
                  <a:srgbClr val="FFFFFF"/>
                </a:solidFill>
                <a:latin typeface="Calibri"/>
                <a:ea typeface="Calibri"/>
                <a:cs typeface="Calibri"/>
                <a:sym typeface="Calibri"/>
              </a:rPr>
              <a:t>Macalimiinta, howlwadeenada iyo Maamulka</a:t>
            </a:r>
            <a:endParaRPr b="1" i="1">
              <a:solidFill>
                <a:srgbClr val="FFFFFF"/>
              </a:solidFill>
              <a:latin typeface="Calibri"/>
              <a:ea typeface="Calibri"/>
              <a:cs typeface="Calibri"/>
              <a:sym typeface="Calibri"/>
            </a:endParaRPr>
          </a:p>
          <a:p>
            <a:pPr indent="0" lvl="0" marL="0" marR="0" rtl="0" algn="l">
              <a:lnSpc>
                <a:spcPct val="100000"/>
              </a:lnSpc>
              <a:spcBef>
                <a:spcPts val="0"/>
              </a:spcBef>
              <a:spcAft>
                <a:spcPts val="0"/>
              </a:spcAft>
              <a:buNone/>
            </a:pPr>
            <a:r>
              <a:rPr lang="en-GB" sz="1200">
                <a:solidFill>
                  <a:srgbClr val="FFFFFF"/>
                </a:solidFill>
                <a:latin typeface="Calibri"/>
                <a:ea typeface="Calibri"/>
                <a:cs typeface="Calibri"/>
                <a:sym typeface="Calibri"/>
              </a:rPr>
              <a:t>PISA waxa ay si wanaagsan u eegi doontaa helida macalimiin Tayo Sare leh, islamarkaana aqoonsi macalinimo haysta, xaga dhaqanka iyo luqadaba aqoon wanaagsan u leh. Howlwadeenada iyo Maamulkeenuba waxa ay dadaal xoogan ugu jiraan meel marinta ujeedadeena, iyadii oo loo tababaray adeegyadda la xidhiidha akadeemiyadda iyo dhaqanka tan ay ugu baahi badan yihiin ardaydeena. Xidhiidhka ardayda iyo macalimiinteena ayaa ah bii’ad horumarineed, tan oo ay ardaydu awoodi karaan in ay ku horumariyaan heerka ay ka joogaan luqada Ingiriisida halka ay meel marin karaan xirfadaha cusub ee luqada ee ay baranayaan maalin walba.</a:t>
            </a:r>
            <a:endParaRPr b="1" i="1" sz="1200">
              <a:solidFill>
                <a:srgbClr val="FFFFFF"/>
              </a:solidFill>
              <a:latin typeface="Calibri"/>
              <a:ea typeface="Calibri"/>
              <a:cs typeface="Calibri"/>
              <a:sym typeface="Calibri"/>
            </a:endParaRPr>
          </a:p>
          <a:p>
            <a:pPr indent="0" lvl="0" marL="0" marR="0" rtl="0" algn="l">
              <a:lnSpc>
                <a:spcPct val="100000"/>
              </a:lnSpc>
              <a:spcBef>
                <a:spcPts val="600"/>
              </a:spcBef>
              <a:spcAft>
                <a:spcPts val="0"/>
              </a:spcAft>
              <a:buNone/>
            </a:pPr>
            <a:r>
              <a:rPr b="1" i="1" lang="en-GB">
                <a:solidFill>
                  <a:srgbClr val="FFFFFF"/>
                </a:solidFill>
                <a:latin typeface="Calibri"/>
                <a:ea typeface="Calibri"/>
                <a:cs typeface="Calibri"/>
                <a:sym typeface="Calibri"/>
              </a:rPr>
              <a:t>Fursadaha technology-ga ee fasalka</a:t>
            </a:r>
            <a:br>
              <a:rPr b="1" i="1" lang="en-GB" sz="1200">
                <a:solidFill>
                  <a:srgbClr val="FFFFFF"/>
                </a:solidFill>
                <a:latin typeface="Calibri"/>
                <a:ea typeface="Calibri"/>
                <a:cs typeface="Calibri"/>
                <a:sym typeface="Calibri"/>
              </a:rPr>
            </a:br>
            <a:r>
              <a:rPr lang="en-GB" sz="1200">
                <a:solidFill>
                  <a:srgbClr val="FFFFFF"/>
                </a:solidFill>
                <a:latin typeface="Calibri"/>
                <a:ea typeface="Calibri"/>
                <a:cs typeface="Calibri"/>
                <a:sym typeface="Calibri"/>
              </a:rPr>
              <a:t>Dhamaan ardayda PISA waxa ay fursad u heli doonaan computer-adii ugu dambeeyey iyo barnaamijyadooda, iyo agab waxbarasho loo qaabeeyey dugsiyada sare ee dhamaystiran.</a:t>
            </a:r>
            <a:endParaRPr sz="1200">
              <a:solidFill>
                <a:srgbClr val="FFFFFF"/>
              </a:solidFill>
              <a:latin typeface="Calibri"/>
              <a:ea typeface="Calibri"/>
              <a:cs typeface="Calibri"/>
              <a:sym typeface="Calibri"/>
            </a:endParaRPr>
          </a:p>
        </p:txBody>
      </p:sp>
      <p:sp>
        <p:nvSpPr>
          <p:cNvPr id="314" name="Google Shape;314;p13"/>
          <p:cNvSpPr txBox="1"/>
          <p:nvPr/>
        </p:nvSpPr>
        <p:spPr>
          <a:xfrm>
            <a:off x="6946950" y="7272325"/>
            <a:ext cx="2786400" cy="2544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None/>
            </a:pPr>
            <a:r>
              <a:rPr b="1" lang="en-GB">
                <a:solidFill>
                  <a:srgbClr val="FFFFFF"/>
                </a:solidFill>
                <a:latin typeface="Century Gothic"/>
                <a:ea typeface="Century Gothic"/>
                <a:cs typeface="Century Gothic"/>
                <a:sym typeface="Century Gothic"/>
              </a:rPr>
              <a:t>PORTLAND PUBLIC SCHOOLS</a:t>
            </a:r>
            <a:endParaRPr b="1">
              <a:solidFill>
                <a:srgbClr val="FFFFFF"/>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14"/>
          <p:cNvSpPr txBox="1"/>
          <p:nvPr/>
        </p:nvSpPr>
        <p:spPr>
          <a:xfrm>
            <a:off x="7019775" y="5709600"/>
            <a:ext cx="2735700" cy="501300"/>
          </a:xfrm>
          <a:prstGeom prst="rect">
            <a:avLst/>
          </a:prstGeom>
          <a:solidFill>
            <a:srgbClr val="FFFFFF">
              <a:alpha val="37690"/>
            </a:srgbClr>
          </a:solidFill>
          <a:ln>
            <a:noFill/>
          </a:ln>
        </p:spPr>
        <p:txBody>
          <a:bodyPr anchorCtr="0" anchor="ctr" bIns="91425" lIns="91425" spcFirstLastPara="1" rIns="91425" wrap="square" tIns="91425">
            <a:noAutofit/>
          </a:bodyPr>
          <a:lstStyle/>
          <a:p>
            <a:pPr indent="-61595" lvl="0" marL="61595" rtl="0" algn="l">
              <a:spcBef>
                <a:spcPts val="0"/>
              </a:spcBef>
              <a:spcAft>
                <a:spcPts val="0"/>
              </a:spcAft>
              <a:buClr>
                <a:schemeClr val="dk1"/>
              </a:buClr>
              <a:buSzPts val="1100"/>
              <a:buFont typeface="Arial"/>
              <a:buNone/>
            </a:pPr>
            <a:r>
              <a:rPr b="1" i="1" lang="en-GB">
                <a:solidFill>
                  <a:schemeClr val="dk1"/>
                </a:solidFill>
                <a:latin typeface="Calibri"/>
                <a:ea typeface="Calibri"/>
                <a:cs typeface="Calibri"/>
                <a:sym typeface="Calibri"/>
              </a:rPr>
              <a:t>“PISA, waa Dugsi lagu xuso kala duwanaanta.”</a:t>
            </a:r>
            <a:endParaRPr b="1" i="1">
              <a:latin typeface="Calibri"/>
              <a:ea typeface="Calibri"/>
              <a:cs typeface="Calibri"/>
              <a:sym typeface="Calibri"/>
            </a:endParaRPr>
          </a:p>
        </p:txBody>
      </p:sp>
      <p:sp>
        <p:nvSpPr>
          <p:cNvPr id="320" name="Google Shape;320;p14"/>
          <p:cNvSpPr txBox="1"/>
          <p:nvPr/>
        </p:nvSpPr>
        <p:spPr>
          <a:xfrm>
            <a:off x="3660075" y="5709600"/>
            <a:ext cx="2735700" cy="501300"/>
          </a:xfrm>
          <a:prstGeom prst="rect">
            <a:avLst/>
          </a:prstGeom>
          <a:solidFill>
            <a:srgbClr val="FFFFFF">
              <a:alpha val="37690"/>
            </a:srgbClr>
          </a:solidFill>
          <a:ln>
            <a:noFill/>
          </a:ln>
        </p:spPr>
        <p:txBody>
          <a:bodyPr anchorCtr="0" anchor="ctr" bIns="91425" lIns="91425" spcFirstLastPara="1" rIns="91425" wrap="square" tIns="91425">
            <a:noAutofit/>
          </a:bodyPr>
          <a:lstStyle/>
          <a:p>
            <a:pPr indent="-61595" lvl="0" marL="61595" marR="0" rtl="0" algn="l">
              <a:spcBef>
                <a:spcPts val="0"/>
              </a:spcBef>
              <a:spcAft>
                <a:spcPts val="0"/>
              </a:spcAft>
              <a:buClr>
                <a:schemeClr val="dk1"/>
              </a:buClr>
              <a:buSzPts val="1100"/>
              <a:buFont typeface="Arial"/>
              <a:buNone/>
            </a:pPr>
            <a:r>
              <a:rPr b="1" i="1" lang="en-GB">
                <a:solidFill>
                  <a:schemeClr val="dk1"/>
                </a:solidFill>
                <a:latin typeface="Calibri"/>
                <a:ea typeface="Calibri"/>
                <a:cs typeface="Calibri"/>
                <a:sym typeface="Calibri"/>
              </a:rPr>
              <a:t>“Macalimiin Wanaagsan!</a:t>
            </a:r>
            <a:r>
              <a:rPr b="1" i="1" lang="en-GB">
                <a:solidFill>
                  <a:schemeClr val="dk1"/>
                </a:solidFill>
                <a:latin typeface="Calibri"/>
                <a:ea typeface="Calibri"/>
                <a:cs typeface="Calibri"/>
                <a:sym typeface="Calibri"/>
              </a:rPr>
              <a:t>.</a:t>
            </a:r>
            <a:r>
              <a:rPr b="1" i="1" lang="en-GB">
                <a:solidFill>
                  <a:schemeClr val="dk1"/>
                </a:solidFill>
                <a:latin typeface="Calibri"/>
                <a:ea typeface="Calibri"/>
                <a:cs typeface="Calibri"/>
                <a:sym typeface="Calibri"/>
              </a:rPr>
              <a:t>”</a:t>
            </a:r>
            <a:endParaRPr b="1" i="1">
              <a:latin typeface="Calibri"/>
              <a:ea typeface="Calibri"/>
              <a:cs typeface="Calibri"/>
              <a:sym typeface="Calibri"/>
            </a:endParaRPr>
          </a:p>
        </p:txBody>
      </p:sp>
      <p:sp>
        <p:nvSpPr>
          <p:cNvPr id="321" name="Google Shape;321;p14"/>
          <p:cNvSpPr txBox="1"/>
          <p:nvPr/>
        </p:nvSpPr>
        <p:spPr>
          <a:xfrm>
            <a:off x="263850" y="255300"/>
            <a:ext cx="2808000" cy="545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i="1" lang="en-GB" sz="1600">
                <a:solidFill>
                  <a:srgbClr val="FFFFFF"/>
                </a:solidFill>
                <a:latin typeface="Calibri"/>
                <a:ea typeface="Calibri"/>
                <a:cs typeface="Calibri"/>
                <a:sym typeface="Calibri"/>
              </a:rPr>
              <a:t>Ujeedadda Barnaamijkan</a:t>
            </a:r>
            <a:endParaRPr b="1" i="1" sz="1600">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1" i="1" lang="en-GB" sz="1600">
                <a:solidFill>
                  <a:srgbClr val="FFFFFF"/>
                </a:solidFill>
                <a:latin typeface="Calibri"/>
                <a:ea typeface="Calibri"/>
                <a:cs typeface="Calibri"/>
                <a:sym typeface="Calibri"/>
              </a:rPr>
              <a:t>Diirigalinta</a:t>
            </a:r>
            <a:endParaRPr b="1" i="1" sz="1600">
              <a:solidFill>
                <a:srgbClr val="FFFFFF"/>
              </a:solidFill>
              <a:latin typeface="Calibri"/>
              <a:ea typeface="Calibri"/>
              <a:cs typeface="Calibri"/>
              <a:sym typeface="Calibri"/>
            </a:endParaRPr>
          </a:p>
          <a:p>
            <a:pPr indent="0" lvl="0" marL="0" marR="0" rtl="0" algn="l">
              <a:lnSpc>
                <a:spcPct val="115000"/>
              </a:lnSpc>
              <a:spcBef>
                <a:spcPts val="0"/>
              </a:spcBef>
              <a:spcAft>
                <a:spcPts val="0"/>
              </a:spcAft>
              <a:buNone/>
            </a:pPr>
            <a:r>
              <a:rPr lang="en-GB" sz="1100">
                <a:solidFill>
                  <a:srgbClr val="FFFFFF"/>
                </a:solidFill>
                <a:latin typeface="Calibri"/>
                <a:ea typeface="Calibri"/>
                <a:cs typeface="Calibri"/>
                <a:sym typeface="Calibri"/>
              </a:rPr>
              <a:t>Ardada si ay u noqdaan tusaale intay baranayaan</a:t>
            </a:r>
            <a:endParaRPr sz="1100">
              <a:solidFill>
                <a:srgbClr val="FFFFFF"/>
              </a:solidFill>
              <a:latin typeface="Calibri"/>
              <a:ea typeface="Calibri"/>
              <a:cs typeface="Calibri"/>
              <a:sym typeface="Calibri"/>
            </a:endParaRPr>
          </a:p>
          <a:p>
            <a:pPr indent="-156249" lvl="0" marL="208799" marR="0" rtl="0" algn="l">
              <a:lnSpc>
                <a:spcPct val="100000"/>
              </a:lnSpc>
              <a:spcBef>
                <a:spcPts val="0"/>
              </a:spcBef>
              <a:spcAft>
                <a:spcPts val="0"/>
              </a:spcAft>
              <a:buClr>
                <a:srgbClr val="FFFFFF"/>
              </a:buClr>
              <a:buSzPts val="1100"/>
              <a:buFont typeface="Calibri"/>
              <a:buChar char="●"/>
            </a:pPr>
            <a:r>
              <a:rPr lang="en-GB" sz="1100">
                <a:solidFill>
                  <a:srgbClr val="FFFFFF"/>
                </a:solidFill>
                <a:latin typeface="Calibri"/>
                <a:ea typeface="Calibri"/>
                <a:cs typeface="Calibri"/>
                <a:sym typeface="Calibri"/>
              </a:rPr>
              <a:t>Jaaliyad waxbarasho oo badbaado iyo taageero leh.</a:t>
            </a:r>
            <a:endParaRPr sz="1100">
              <a:solidFill>
                <a:srgbClr val="FFFFFF"/>
              </a:solidFill>
              <a:latin typeface="Calibri"/>
              <a:ea typeface="Calibri"/>
              <a:cs typeface="Calibri"/>
              <a:sym typeface="Calibri"/>
            </a:endParaRPr>
          </a:p>
          <a:p>
            <a:pPr indent="-156249" lvl="0" marL="208799" marR="0" rtl="0" algn="l">
              <a:lnSpc>
                <a:spcPct val="100000"/>
              </a:lnSpc>
              <a:spcBef>
                <a:spcPts val="0"/>
              </a:spcBef>
              <a:spcAft>
                <a:spcPts val="0"/>
              </a:spcAft>
              <a:buClr>
                <a:srgbClr val="FFFFFF"/>
              </a:buClr>
              <a:buSzPts val="1100"/>
              <a:buFont typeface="Calibri"/>
              <a:buChar char="●"/>
            </a:pPr>
            <a:r>
              <a:rPr lang="en-GB" sz="1100">
                <a:solidFill>
                  <a:srgbClr val="FFFFFF"/>
                </a:solidFill>
                <a:latin typeface="Calibri"/>
                <a:ea typeface="Calibri"/>
                <a:cs typeface="Calibri"/>
                <a:sym typeface="Calibri"/>
              </a:rPr>
              <a:t>Xisadaha casharada ku saabsan oo diirada lagu saarayo, luqadda fudud oo fahamka casharka u sahlaysa.</a:t>
            </a:r>
            <a:endParaRPr sz="1100">
              <a:solidFill>
                <a:srgbClr val="FFFFFF"/>
              </a:solidFill>
              <a:latin typeface="Calibri"/>
              <a:ea typeface="Calibri"/>
              <a:cs typeface="Calibri"/>
              <a:sym typeface="Calibri"/>
            </a:endParaRPr>
          </a:p>
          <a:p>
            <a:pPr indent="-156249" lvl="0" marL="208799" marR="0" rtl="0" algn="l">
              <a:lnSpc>
                <a:spcPct val="100000"/>
              </a:lnSpc>
              <a:spcBef>
                <a:spcPts val="0"/>
              </a:spcBef>
              <a:spcAft>
                <a:spcPts val="0"/>
              </a:spcAft>
              <a:buClr>
                <a:srgbClr val="FFFFFF"/>
              </a:buClr>
              <a:buSzPts val="1100"/>
              <a:buFont typeface="Calibri"/>
              <a:buChar char="●"/>
            </a:pPr>
            <a:r>
              <a:rPr lang="en-GB" sz="1100">
                <a:solidFill>
                  <a:srgbClr val="FFFFFF"/>
                </a:solidFill>
                <a:latin typeface="Calibri"/>
                <a:ea typeface="Calibri"/>
                <a:cs typeface="Calibri"/>
                <a:sym typeface="Calibri"/>
              </a:rPr>
              <a:t>Jihaynta nidaamka waxbarashadda wadankan</a:t>
            </a:r>
            <a:endParaRPr sz="1100">
              <a:solidFill>
                <a:srgbClr val="FFFFFF"/>
              </a:solidFill>
              <a:latin typeface="Calibri"/>
              <a:ea typeface="Calibri"/>
              <a:cs typeface="Calibri"/>
              <a:sym typeface="Calibri"/>
            </a:endParaRPr>
          </a:p>
          <a:p>
            <a:pPr indent="-156249" lvl="0" marL="208799" marR="0" rtl="0" algn="l">
              <a:lnSpc>
                <a:spcPct val="100000"/>
              </a:lnSpc>
              <a:spcBef>
                <a:spcPts val="0"/>
              </a:spcBef>
              <a:spcAft>
                <a:spcPts val="0"/>
              </a:spcAft>
              <a:buClr>
                <a:srgbClr val="FFFFFF"/>
              </a:buClr>
              <a:buSzPts val="1100"/>
              <a:buFont typeface="Calibri"/>
              <a:buChar char="●"/>
            </a:pPr>
            <a:r>
              <a:rPr lang="en-GB" sz="1100">
                <a:solidFill>
                  <a:srgbClr val="FFFFFF"/>
                </a:solidFill>
                <a:latin typeface="Calibri"/>
                <a:ea typeface="Calibri"/>
                <a:cs typeface="Calibri"/>
                <a:sym typeface="Calibri"/>
              </a:rPr>
              <a:t>Faham u kala duwa macnaha helitaanka nuxurka tacliinta adag iyo xirfadaha waxbarshada assaassigga ah</a:t>
            </a:r>
            <a:endParaRPr sz="1100">
              <a:solidFill>
                <a:srgbClr val="FFFFFF"/>
              </a:solidFill>
              <a:latin typeface="Calibri"/>
              <a:ea typeface="Calibri"/>
              <a:cs typeface="Calibri"/>
              <a:sym typeface="Calibri"/>
            </a:endParaRPr>
          </a:p>
          <a:p>
            <a:pPr indent="0" lvl="0" marL="0" marR="0" rtl="0" algn="l">
              <a:lnSpc>
                <a:spcPct val="100000"/>
              </a:lnSpc>
              <a:spcBef>
                <a:spcPts val="600"/>
              </a:spcBef>
              <a:spcAft>
                <a:spcPts val="0"/>
              </a:spcAft>
              <a:buNone/>
            </a:pPr>
            <a:r>
              <a:rPr b="1" i="1" lang="en-GB">
                <a:solidFill>
                  <a:srgbClr val="FFFFFF"/>
                </a:solidFill>
                <a:latin typeface="Calibri"/>
                <a:ea typeface="Calibri"/>
                <a:cs typeface="Calibri"/>
                <a:sym typeface="Calibri"/>
              </a:rPr>
              <a:t>Ujeedadeena</a:t>
            </a:r>
            <a:endParaRPr b="1" i="1">
              <a:solidFill>
                <a:srgbClr val="FFFFFF"/>
              </a:solidFill>
              <a:latin typeface="Calibri"/>
              <a:ea typeface="Calibri"/>
              <a:cs typeface="Calibri"/>
              <a:sym typeface="Calibri"/>
            </a:endParaRPr>
          </a:p>
          <a:p>
            <a:pPr indent="0" lvl="0" marL="0" marR="0" rtl="0" algn="l">
              <a:lnSpc>
                <a:spcPct val="114000"/>
              </a:lnSpc>
              <a:spcBef>
                <a:spcPts val="0"/>
              </a:spcBef>
              <a:spcAft>
                <a:spcPts val="0"/>
              </a:spcAft>
              <a:buNone/>
            </a:pPr>
            <a:r>
              <a:rPr lang="en-GB" sz="1100">
                <a:solidFill>
                  <a:srgbClr val="FFFFFF"/>
                </a:solidFill>
                <a:latin typeface="Calibri"/>
                <a:ea typeface="Calibri"/>
                <a:cs typeface="Calibri"/>
                <a:sym typeface="Calibri"/>
              </a:rPr>
              <a:t>PISA waa adeega dhamaan bulshada ku cusub wadankan, oo lagu dhiiri-galinayo isdhexgalka ardada kala duwan xoogana lagu saarayo sidii ay oga mira-dhaliyaan waxbarashadooda.</a:t>
            </a:r>
            <a:endParaRPr sz="1100">
              <a:solidFill>
                <a:srgbClr val="FFFFFF"/>
              </a:solidFill>
              <a:latin typeface="Calibri"/>
              <a:ea typeface="Calibri"/>
              <a:cs typeface="Calibri"/>
              <a:sym typeface="Calibri"/>
            </a:endParaRPr>
          </a:p>
          <a:p>
            <a:pPr indent="0" lvl="0" marL="0" marR="0" rtl="0" algn="l">
              <a:spcBef>
                <a:spcPts val="600"/>
              </a:spcBef>
              <a:spcAft>
                <a:spcPts val="0"/>
              </a:spcAft>
              <a:buClr>
                <a:schemeClr val="dk1"/>
              </a:buClr>
              <a:buSzPts val="1100"/>
              <a:buFont typeface="Arial"/>
              <a:buNone/>
            </a:pPr>
            <a:r>
              <a:rPr b="1" i="1" lang="en-GB">
                <a:solidFill>
                  <a:schemeClr val="lt1"/>
                </a:solidFill>
                <a:latin typeface="Calibri"/>
                <a:ea typeface="Calibri"/>
                <a:cs typeface="Calibri"/>
                <a:sym typeface="Calibri"/>
              </a:rPr>
              <a:t>Safarada gaagaaban ee ardayda Ardayda </a:t>
            </a:r>
            <a:endParaRPr>
              <a:solidFill>
                <a:schemeClr val="lt1"/>
              </a:solidFill>
              <a:latin typeface="Calibri"/>
              <a:ea typeface="Calibri"/>
              <a:cs typeface="Calibri"/>
              <a:sym typeface="Calibri"/>
            </a:endParaRPr>
          </a:p>
          <a:p>
            <a:pPr indent="0" lvl="0" marL="0" marR="0" rtl="0" algn="l">
              <a:lnSpc>
                <a:spcPct val="115000"/>
              </a:lnSpc>
              <a:spcBef>
                <a:spcPts val="0"/>
              </a:spcBef>
              <a:spcAft>
                <a:spcPts val="600"/>
              </a:spcAft>
              <a:buClr>
                <a:schemeClr val="dk1"/>
              </a:buClr>
              <a:buSzPts val="1100"/>
              <a:buFont typeface="Arial"/>
              <a:buNone/>
            </a:pPr>
            <a:r>
              <a:rPr lang="en-GB" sz="1100">
                <a:solidFill>
                  <a:schemeClr val="lt1"/>
                </a:solidFill>
                <a:latin typeface="Calibri"/>
                <a:ea typeface="Calibri"/>
                <a:cs typeface="Calibri"/>
                <a:sym typeface="Calibri"/>
              </a:rPr>
              <a:t>PISA waxa ay helayaaan fursado sanad dugsiyeedka oo dhan ah oo ay ku booqdaan Matxafka, ganacsiyadda iyo kuliyadaha. Ardaydu waxa ay leeyihiin in ay xoojiyaan xirfadooda luqadeed iyo aqoonta fasalka iyadii oo ku sal-xidhan tan maanta ee casriga ah.</a:t>
            </a:r>
            <a:endParaRPr sz="1100">
              <a:solidFill>
                <a:schemeClr val="lt1"/>
              </a:solidFill>
              <a:latin typeface="Calibri"/>
              <a:ea typeface="Calibri"/>
              <a:cs typeface="Calibri"/>
              <a:sym typeface="Calibri"/>
            </a:endParaRPr>
          </a:p>
        </p:txBody>
      </p:sp>
      <p:sp>
        <p:nvSpPr>
          <p:cNvPr id="322" name="Google Shape;322;p14"/>
          <p:cNvSpPr txBox="1"/>
          <p:nvPr/>
        </p:nvSpPr>
        <p:spPr>
          <a:xfrm>
            <a:off x="3661350" y="255300"/>
            <a:ext cx="2735700" cy="545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1" lang="en-GB">
                <a:solidFill>
                  <a:srgbClr val="FFFFFF"/>
                </a:solidFill>
                <a:latin typeface="Calibri"/>
                <a:ea typeface="Calibri"/>
                <a:cs typeface="Calibri"/>
                <a:sym typeface="Calibri"/>
              </a:rPr>
              <a:t>Mudnaanta Ardayga </a:t>
            </a:r>
            <a:endParaRPr b="1" i="1">
              <a:solidFill>
                <a:srgbClr val="FFFFFF"/>
              </a:solidFill>
              <a:latin typeface="Calibri"/>
              <a:ea typeface="Calibri"/>
              <a:cs typeface="Calibri"/>
              <a:sym typeface="Calibri"/>
            </a:endParaRPr>
          </a:p>
          <a:p>
            <a:pPr indent="0" lvl="0" marL="0" marR="0" rtl="0" algn="l">
              <a:lnSpc>
                <a:spcPct val="115000"/>
              </a:lnSpc>
              <a:spcBef>
                <a:spcPts val="0"/>
              </a:spcBef>
              <a:spcAft>
                <a:spcPts val="0"/>
              </a:spcAft>
              <a:buNone/>
            </a:pPr>
            <a:r>
              <a:rPr lang="en-GB" sz="1100">
                <a:solidFill>
                  <a:srgbClr val="FFFFFF"/>
                </a:solidFill>
                <a:latin typeface="Calibri"/>
                <a:ea typeface="Calibri"/>
                <a:cs typeface="Calibri"/>
                <a:sym typeface="Calibri"/>
              </a:rPr>
              <a:t>PISA waa barnaamij aan qasab ahayn oo uu xor u yahay ardaygu.</a:t>
            </a:r>
            <a:endParaRPr sz="1100">
              <a:solidFill>
                <a:srgbClr val="FFFFFF"/>
              </a:solidFill>
              <a:latin typeface="Calibri"/>
              <a:ea typeface="Calibri"/>
              <a:cs typeface="Calibri"/>
              <a:sym typeface="Calibri"/>
            </a:endParaRPr>
          </a:p>
          <a:p>
            <a:pPr indent="-156249" lvl="0" marL="140399" marR="0" rtl="0" algn="l">
              <a:lnSpc>
                <a:spcPct val="115000"/>
              </a:lnSpc>
              <a:spcBef>
                <a:spcPts val="300"/>
              </a:spcBef>
              <a:spcAft>
                <a:spcPts val="0"/>
              </a:spcAft>
              <a:buClr>
                <a:srgbClr val="FFFFFF"/>
              </a:buClr>
              <a:buSzPts val="1100"/>
              <a:buFont typeface="Calibri"/>
              <a:buChar char="•"/>
            </a:pPr>
            <a:r>
              <a:rPr lang="en-GB" sz="1100">
                <a:solidFill>
                  <a:srgbClr val="FFFFFF"/>
                </a:solidFill>
                <a:latin typeface="Calibri"/>
                <a:ea typeface="Calibri"/>
                <a:cs typeface="Calibri"/>
                <a:sym typeface="Calibri"/>
              </a:rPr>
              <a:t>Ardaygii joogay dalkan Maraykanka in ka yar laba sanad dugsiyeed  Mudnaan ayaa lasiin doonaa ardaydaas xagga xoojinta luqada ah, intalagu jiro sanad dugsiyeedka 2018-19, khaas ahaan dhamaadka sanadka</a:t>
            </a:r>
            <a:endParaRPr sz="1100">
              <a:solidFill>
                <a:srgbClr val="FFFFFF"/>
              </a:solidFill>
              <a:latin typeface="Calibri"/>
              <a:ea typeface="Calibri"/>
              <a:cs typeface="Calibri"/>
              <a:sym typeface="Calibri"/>
            </a:endParaRPr>
          </a:p>
          <a:p>
            <a:pPr indent="-156249" lvl="0" marL="140399" marR="0" rtl="0" algn="l">
              <a:lnSpc>
                <a:spcPct val="115000"/>
              </a:lnSpc>
              <a:spcBef>
                <a:spcPts val="0"/>
              </a:spcBef>
              <a:spcAft>
                <a:spcPts val="0"/>
              </a:spcAft>
              <a:buClr>
                <a:srgbClr val="FFFFFF"/>
              </a:buClr>
              <a:buSzPts val="1100"/>
              <a:buFont typeface="Calibri"/>
              <a:buChar char="•"/>
            </a:pPr>
            <a:r>
              <a:rPr lang="en-GB" sz="1100">
                <a:solidFill>
                  <a:srgbClr val="FFFFFF"/>
                </a:solidFill>
                <a:latin typeface="Calibri"/>
                <a:ea typeface="Calibri"/>
                <a:cs typeface="Calibri"/>
                <a:sym typeface="Calibri"/>
              </a:rPr>
              <a:t>Haday ku cusub yihiin PPS ta sanadkan 2019-20 helaana natiijadda baahida luqadaa iyagoo ku muujinayay kartidooda imtixaanka istaytka ee ELPA21. </a:t>
            </a:r>
            <a:endParaRPr sz="1100">
              <a:solidFill>
                <a:srgbClr val="FFFFFF"/>
              </a:solidFill>
              <a:latin typeface="Calibri"/>
              <a:ea typeface="Calibri"/>
              <a:cs typeface="Calibri"/>
              <a:sym typeface="Calibri"/>
            </a:endParaRPr>
          </a:p>
          <a:p>
            <a:pPr indent="-156249" lvl="0" marL="140399" marR="0" rtl="0" algn="l">
              <a:lnSpc>
                <a:spcPct val="115000"/>
              </a:lnSpc>
              <a:spcBef>
                <a:spcPts val="0"/>
              </a:spcBef>
              <a:spcAft>
                <a:spcPts val="0"/>
              </a:spcAft>
              <a:buClr>
                <a:srgbClr val="FFFFFF"/>
              </a:buClr>
              <a:buSzPts val="1100"/>
              <a:buFont typeface="Calibri"/>
              <a:buChar char="•"/>
            </a:pPr>
            <a:r>
              <a:rPr lang="en-GB" sz="1100">
                <a:solidFill>
                  <a:srgbClr val="FFFFFF"/>
                </a:solidFill>
                <a:latin typeface="Calibri"/>
                <a:ea typeface="Calibri"/>
                <a:cs typeface="Calibri"/>
                <a:sym typeface="Calibri"/>
              </a:rPr>
              <a:t>Waxaa u qalma dugsiyada sare.</a:t>
            </a:r>
            <a:endParaRPr sz="1100">
              <a:solidFill>
                <a:srgbClr val="FFFFFF"/>
              </a:solidFill>
              <a:latin typeface="Calibri"/>
              <a:ea typeface="Calibri"/>
              <a:cs typeface="Calibri"/>
              <a:sym typeface="Calibri"/>
            </a:endParaRPr>
          </a:p>
          <a:p>
            <a:pPr indent="0" lvl="0" marL="0" marR="0" rtl="0" algn="l">
              <a:lnSpc>
                <a:spcPct val="100000"/>
              </a:lnSpc>
              <a:spcBef>
                <a:spcPts val="600"/>
              </a:spcBef>
              <a:spcAft>
                <a:spcPts val="0"/>
              </a:spcAft>
              <a:buNone/>
            </a:pPr>
            <a:r>
              <a:rPr b="1" i="1" lang="en-GB">
                <a:solidFill>
                  <a:srgbClr val="FFFFFF"/>
                </a:solidFill>
                <a:latin typeface="Calibri"/>
                <a:ea typeface="Calibri"/>
                <a:cs typeface="Calibri"/>
                <a:sym typeface="Calibri"/>
              </a:rPr>
              <a:t>Mudada Barnaamijka </a:t>
            </a:r>
            <a:endParaRPr b="1" i="1">
              <a:solidFill>
                <a:srgbClr val="FFFFFF"/>
              </a:solidFill>
              <a:latin typeface="Calibri"/>
              <a:ea typeface="Calibri"/>
              <a:cs typeface="Calibri"/>
              <a:sym typeface="Calibri"/>
            </a:endParaRPr>
          </a:p>
          <a:p>
            <a:pPr indent="0" lvl="0" marL="0" marR="0" rtl="0" algn="l">
              <a:lnSpc>
                <a:spcPct val="115000"/>
              </a:lnSpc>
              <a:spcBef>
                <a:spcPts val="0"/>
              </a:spcBef>
              <a:spcAft>
                <a:spcPts val="600"/>
              </a:spcAft>
              <a:buNone/>
            </a:pPr>
            <a:r>
              <a:rPr lang="en-GB" sz="1100">
                <a:solidFill>
                  <a:srgbClr val="FFFFFF"/>
                </a:solidFill>
                <a:latin typeface="Calibri"/>
                <a:ea typeface="Calibri"/>
                <a:cs typeface="Calibri"/>
                <a:sym typeface="Calibri"/>
              </a:rPr>
              <a:t>Barnaamijka PISA waa barnaamij sanad ah, Haseyeshee waxaan ku darisnaa baahidda shakhsiyadeed ee ardayga. Wey is badali kartaa barnaamijka dhererkiisa.  Ardayguna wuxuu helayaa la taliye xagga waxbarasho iyo kunoqoshada dugsiga dariskiisa markuu u dhamaado barnaamijkan.</a:t>
            </a:r>
            <a:endParaRPr sz="1100">
              <a:solidFill>
                <a:srgbClr val="FFFFFF"/>
              </a:solidFill>
              <a:latin typeface="Calibri"/>
              <a:ea typeface="Calibri"/>
              <a:cs typeface="Calibri"/>
              <a:sym typeface="Calibri"/>
            </a:endParaRPr>
          </a:p>
        </p:txBody>
      </p:sp>
      <p:sp>
        <p:nvSpPr>
          <p:cNvPr id="323" name="Google Shape;323;p14"/>
          <p:cNvSpPr txBox="1"/>
          <p:nvPr/>
        </p:nvSpPr>
        <p:spPr>
          <a:xfrm>
            <a:off x="6984000" y="229100"/>
            <a:ext cx="2808000" cy="56487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100"/>
              <a:buFont typeface="Arial"/>
              <a:buNone/>
            </a:pPr>
            <a:r>
              <a:rPr b="1" i="1" lang="en-GB">
                <a:solidFill>
                  <a:srgbClr val="FFFFFF"/>
                </a:solidFill>
                <a:latin typeface="Calibri"/>
                <a:ea typeface="Calibri"/>
                <a:cs typeface="Calibri"/>
                <a:sym typeface="Calibri"/>
              </a:rPr>
              <a:t>Gaadiidka loo raacayo PISA</a:t>
            </a:r>
            <a:endParaRPr b="1" i="1">
              <a:solidFill>
                <a:srgbClr val="FFFFFF"/>
              </a:solidFill>
              <a:latin typeface="Calibri"/>
              <a:ea typeface="Calibri"/>
              <a:cs typeface="Calibri"/>
              <a:sym typeface="Calibri"/>
            </a:endParaRPr>
          </a:p>
          <a:p>
            <a:pPr indent="0" lvl="0" marL="0" marR="0" rtl="0" algn="l">
              <a:spcBef>
                <a:spcPts val="0"/>
              </a:spcBef>
              <a:spcAft>
                <a:spcPts val="0"/>
              </a:spcAft>
              <a:buNone/>
            </a:pPr>
            <a:r>
              <a:rPr lang="en-GB" sz="1100">
                <a:solidFill>
                  <a:srgbClr val="FFFFFF"/>
                </a:solidFill>
                <a:latin typeface="Calibri"/>
                <a:ea typeface="Calibri"/>
                <a:cs typeface="Calibri"/>
                <a:sym typeface="Calibri"/>
              </a:rPr>
              <a:t> Iyadii oo qayb ahaan ka mid ah manhajka dhamaan ardayda PISA waxaa la siiyaa taclimaad la xidhiidha sidii ay si dhamaystiran ugu garan lahaayeen islamarkaana u u xog-ogaal lahaayeen adeegyada gadiidka bilaashka ee ay awoodi karaan dhamaan aradyda dugsiyada sare ee PPS. Hadii loo baahdo ardayda waxaa la siiyaa adeega mid aqalka iyo Dugsiga Sare ee Benson iyadii oo bilaash ah.</a:t>
            </a:r>
            <a:endParaRPr sz="1100">
              <a:solidFill>
                <a:srgbClr val="FFFFFF"/>
              </a:solidFill>
              <a:latin typeface="Calibri"/>
              <a:ea typeface="Calibri"/>
              <a:cs typeface="Calibri"/>
              <a:sym typeface="Calibri"/>
            </a:endParaRPr>
          </a:p>
          <a:p>
            <a:pPr indent="0" lvl="0" marL="0" marR="0" rtl="0" algn="l">
              <a:spcBef>
                <a:spcPts val="1000"/>
              </a:spcBef>
              <a:spcAft>
                <a:spcPts val="0"/>
              </a:spcAft>
              <a:buNone/>
            </a:pPr>
            <a:r>
              <a:rPr b="1" i="1" lang="en-GB">
                <a:solidFill>
                  <a:srgbClr val="FFFFFF"/>
                </a:solidFill>
                <a:latin typeface="Calibri"/>
                <a:ea typeface="Calibri"/>
                <a:cs typeface="Calibri"/>
                <a:sym typeface="Calibri"/>
              </a:rPr>
              <a:t>Kulamo soconaya sanadka oo dhan </a:t>
            </a:r>
            <a:endParaRPr b="1" i="1">
              <a:solidFill>
                <a:srgbClr val="FFFFFF"/>
              </a:solidFill>
              <a:latin typeface="Calibri"/>
              <a:ea typeface="Calibri"/>
              <a:cs typeface="Calibri"/>
              <a:sym typeface="Calibri"/>
            </a:endParaRPr>
          </a:p>
          <a:p>
            <a:pPr indent="0" lvl="0" marL="0" marR="0" rtl="0" algn="l">
              <a:spcBef>
                <a:spcPts val="0"/>
              </a:spcBef>
              <a:spcAft>
                <a:spcPts val="0"/>
              </a:spcAft>
              <a:buNone/>
            </a:pPr>
            <a:r>
              <a:rPr lang="en-GB" sz="1100">
                <a:solidFill>
                  <a:srgbClr val="FFFFFF"/>
                </a:solidFill>
                <a:latin typeface="Calibri"/>
                <a:ea typeface="Calibri"/>
                <a:cs typeface="Calibri"/>
                <a:sym typeface="Calibri"/>
              </a:rPr>
              <a:t>L</a:t>
            </a:r>
            <a:r>
              <a:rPr lang="en-GB" sz="1100">
                <a:solidFill>
                  <a:srgbClr val="FFFFFF"/>
                </a:solidFill>
                <a:latin typeface="Calibri"/>
                <a:ea typeface="Calibri"/>
                <a:cs typeface="Calibri"/>
                <a:sym typeface="Calibri"/>
              </a:rPr>
              <a:t>PISA waxa ay dhiiri gelinaysaa ka qayb qaadasho lixaad leh ee qoysaska iyo waalidiinta tan la xidhiidha waxbarashada ubadkooda. PISA waxa ay suura gelinaysaa fursado sanadka oo dhan ah oo loogu talagalay waalidiinta iyo bulshada si ay u bartaan barnaamijyada PISA islamarkaana ay ola wadaagaan aragtiyadooda kala duwan ee ku salaysan dhaqanka barnaamijyada waxbarasho ee PISA.</a:t>
            </a:r>
            <a:endParaRPr sz="1100">
              <a:solidFill>
                <a:srgbClr val="FFFFFF"/>
              </a:solidFill>
              <a:latin typeface="Calibri"/>
              <a:ea typeface="Calibri"/>
              <a:cs typeface="Calibri"/>
              <a:sym typeface="Calibri"/>
            </a:endParaRPr>
          </a:p>
          <a:p>
            <a:pPr indent="0" lvl="0" marL="0" rtl="0" algn="l">
              <a:spcBef>
                <a:spcPts val="1000"/>
              </a:spcBef>
              <a:spcAft>
                <a:spcPts val="0"/>
              </a:spcAft>
              <a:buClr>
                <a:schemeClr val="dk1"/>
              </a:buClr>
              <a:buSzPts val="1100"/>
              <a:buFont typeface="Arial"/>
              <a:buNone/>
            </a:pPr>
            <a:r>
              <a:rPr b="1" i="1" lang="en-GB">
                <a:solidFill>
                  <a:schemeClr val="lt1"/>
                </a:solidFill>
                <a:latin typeface="Calibri"/>
                <a:ea typeface="Calibri"/>
                <a:cs typeface="Calibri"/>
                <a:sym typeface="Calibri"/>
              </a:rPr>
              <a:t>Jadwalka Fasalada PISA</a:t>
            </a:r>
            <a:endParaRPr b="1" i="1">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GB" sz="1100">
                <a:solidFill>
                  <a:schemeClr val="lt1"/>
                </a:solidFill>
                <a:latin typeface="Calibri"/>
                <a:ea typeface="Calibri"/>
                <a:cs typeface="Calibri"/>
                <a:sym typeface="Calibri"/>
              </a:rPr>
              <a:t>Ardayada barnaamijkan waxay helaan jadwal buuxa waxayna bartaan horumarinta luqada deg-dega ah, iyagoo ku qaadanaya maado walba sida xisaabta, sayniska, &amp; cilmiga bulshada. Taageero luqadooda hooyana wey heli karaan haddii loo baahdo.</a:t>
            </a:r>
            <a:endParaRPr sz="1100">
              <a:solidFill>
                <a:srgbClr val="FFFFFF"/>
              </a:solidFill>
              <a:latin typeface="Calibri"/>
              <a:ea typeface="Calibri"/>
              <a:cs typeface="Calibri"/>
              <a:sym typeface="Calibri"/>
            </a:endParaRPr>
          </a:p>
        </p:txBody>
      </p:sp>
      <p:sp>
        <p:nvSpPr>
          <p:cNvPr id="324" name="Google Shape;324;p14"/>
          <p:cNvSpPr txBox="1"/>
          <p:nvPr/>
        </p:nvSpPr>
        <p:spPr>
          <a:xfrm>
            <a:off x="300375" y="5709600"/>
            <a:ext cx="2735700" cy="501300"/>
          </a:xfrm>
          <a:prstGeom prst="rect">
            <a:avLst/>
          </a:prstGeom>
          <a:solidFill>
            <a:srgbClr val="FFFFFF">
              <a:alpha val="37690"/>
            </a:srgbClr>
          </a:solidFill>
          <a:ln>
            <a:noFill/>
          </a:ln>
        </p:spPr>
        <p:txBody>
          <a:bodyPr anchorCtr="0" anchor="ctr" bIns="91425" lIns="91425" spcFirstLastPara="1" rIns="91425" wrap="square" tIns="91425">
            <a:noAutofit/>
          </a:bodyPr>
          <a:lstStyle/>
          <a:p>
            <a:pPr indent="-61595" lvl="0" marL="61595" rtl="0" algn="l">
              <a:spcBef>
                <a:spcPts val="0"/>
              </a:spcBef>
              <a:spcAft>
                <a:spcPts val="0"/>
              </a:spcAft>
              <a:buClr>
                <a:schemeClr val="dk1"/>
              </a:buClr>
              <a:buSzPts val="1100"/>
              <a:buFont typeface="Arial"/>
              <a:buNone/>
            </a:pPr>
            <a:r>
              <a:rPr b="1" i="1" lang="en-GB">
                <a:solidFill>
                  <a:schemeClr val="dk1"/>
                </a:solidFill>
                <a:latin typeface="Calibri"/>
                <a:ea typeface="Calibri"/>
                <a:cs typeface="Calibri"/>
                <a:sym typeface="Calibri"/>
              </a:rPr>
              <a:t>“PISA, waa meel aad baranaysid u dabaal-dega dalalka kale.”</a:t>
            </a:r>
            <a:endParaRPr b="1" i="1">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