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</p:sldIdLst>
  <p:sldSz cy="7772400" cx="10058400"/>
  <p:notesSz cx="6858000" cy="9144000"/>
  <p:embeddedFontLst>
    <p:embeddedFont>
      <p:font typeface="Roboto Slab"/>
      <p:regular r:id="rId7"/>
      <p:bold r:id="rId8"/>
    </p:embeddedFont>
    <p:embeddedFont>
      <p:font typeface="PT Sans"/>
      <p:regular r:id="rId9"/>
      <p:bold r:id="rId10"/>
      <p:italic r:id="rId11"/>
      <p:boldItalic r:id="rId12"/>
    </p:embeddedFont>
    <p:embeddedFont>
      <p:font typeface="Century Gothic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TSans-italic.fntdata"/><Relationship Id="rId10" Type="http://schemas.openxmlformats.org/officeDocument/2006/relationships/font" Target="fonts/PTSans-bold.fntdata"/><Relationship Id="rId13" Type="http://schemas.openxmlformats.org/officeDocument/2006/relationships/font" Target="fonts/CenturyGothic-regular.fntdata"/><Relationship Id="rId12" Type="http://schemas.openxmlformats.org/officeDocument/2006/relationships/font" Target="fonts/PTSans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PTSans-regular.fntdata"/><Relationship Id="rId15" Type="http://schemas.openxmlformats.org/officeDocument/2006/relationships/font" Target="fonts/CenturyGothic-italic.fntdata"/><Relationship Id="rId14" Type="http://schemas.openxmlformats.org/officeDocument/2006/relationships/font" Target="fonts/CenturyGothic-bold.fntdata"/><Relationship Id="rId16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font" Target="fonts/RobotoSlab-regular.fntdata"/><Relationship Id="rId8" Type="http://schemas.openxmlformats.org/officeDocument/2006/relationships/font" Target="fonts/RobotoSlab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ed49f386f_0_0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ed49f38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d49f386f_0_169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ed49f386f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Updated 6/19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hyperlink" Target="http://www.pps.net/Page/1785" TargetMode="External"/><Relationship Id="rId8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2.jpg"/><Relationship Id="rId6" Type="http://schemas.openxmlformats.org/officeDocument/2006/relationships/image" Target="../media/image10.jpg"/><Relationship Id="rId7" Type="http://schemas.openxmlformats.org/officeDocument/2006/relationships/image" Target="../media/image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Relationship Id="rId4" Type="http://schemas.openxmlformats.org/officeDocument/2006/relationships/image" Target="../media/image9.jp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417500" y="171450"/>
            <a:ext cx="3238500" cy="74295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19999" y="120000"/>
                </a:lnTo>
                <a:lnTo>
                  <a:pt x="119999" y="0"/>
                </a:lnTo>
                <a:lnTo>
                  <a:pt x="0" y="0"/>
                </a:lnTo>
                <a:lnTo>
                  <a:pt x="0" y="120000"/>
                </a:lnTo>
              </a:path>
            </a:pathLst>
          </a:custGeom>
          <a:solidFill>
            <a:srgbClr val="A2E3FB"/>
          </a:solidFill>
          <a:ln>
            <a:noFill/>
          </a:ln>
        </p:spPr>
      </p:sp>
      <p:pic>
        <p:nvPicPr>
          <p:cNvPr descr="15618183302_4efafb57c9_o.jpg" id="11" name="Google Shape;11;p2"/>
          <p:cNvPicPr preferRelativeResize="0"/>
          <p:nvPr/>
        </p:nvPicPr>
        <p:blipFill rotWithShape="1">
          <a:blip r:embed="rId2">
            <a:alphaModFix/>
          </a:blip>
          <a:srcRect b="13240" l="64156" r="20925" t="9557"/>
          <a:stretch/>
        </p:blipFill>
        <p:spPr>
          <a:xfrm>
            <a:off x="6817125" y="201613"/>
            <a:ext cx="6477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12" name="Google Shape;12;p2"/>
          <p:cNvPicPr preferRelativeResize="0"/>
          <p:nvPr/>
        </p:nvPicPr>
        <p:blipFill rotWithShape="1">
          <a:blip r:embed="rId2">
            <a:alphaModFix/>
          </a:blip>
          <a:srcRect b="13240" l="37730" r="47351" t="9557"/>
          <a:stretch/>
        </p:blipFill>
        <p:spPr>
          <a:xfrm>
            <a:off x="9221550" y="201613"/>
            <a:ext cx="64770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7464825" y="181263"/>
            <a:ext cx="1756800" cy="22491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14" name="Google Shape;14;p2"/>
          <p:cNvPicPr preferRelativeResize="0"/>
          <p:nvPr/>
        </p:nvPicPr>
        <p:blipFill rotWithShape="1">
          <a:blip r:embed="rId3">
            <a:alphaModFix/>
          </a:blip>
          <a:srcRect b="39684" l="3797" r="37323" t="14569"/>
          <a:stretch/>
        </p:blipFill>
        <p:spPr>
          <a:xfrm>
            <a:off x="6821600" y="4195445"/>
            <a:ext cx="3047650" cy="1610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15" name="Google Shape;15;p2"/>
          <p:cNvPicPr preferRelativeResize="0"/>
          <p:nvPr/>
        </p:nvPicPr>
        <p:blipFill rotWithShape="1">
          <a:blip r:embed="rId4">
            <a:alphaModFix/>
          </a:blip>
          <a:srcRect b="17051" l="382" r="21473" t="29460"/>
          <a:stretch/>
        </p:blipFill>
        <p:spPr>
          <a:xfrm flipH="1">
            <a:off x="6826063" y="2517725"/>
            <a:ext cx="3047650" cy="1590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6817122" y="2430458"/>
            <a:ext cx="3056569" cy="87186"/>
            <a:chOff x="-137" y="0"/>
            <a:chExt cx="12192137" cy="365100"/>
          </a:xfrm>
        </p:grpSpPr>
        <p:sp>
          <p:nvSpPr>
            <p:cNvPr id="17" name="Google Shape;17;p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" name="Google Shape;2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335" y="382698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/>
          <p:nvPr/>
        </p:nvSpPr>
        <p:spPr>
          <a:xfrm>
            <a:off x="7464650" y="1061563"/>
            <a:ext cx="17568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Scholars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Academy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" name="Google Shape;3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7650" y="3068275"/>
            <a:ext cx="3238201" cy="301323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/>
          <p:nvPr/>
        </p:nvSpPr>
        <p:spPr>
          <a:xfrm>
            <a:off x="3417500" y="6091350"/>
            <a:ext cx="3238500" cy="15096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19999" y="120000"/>
                </a:lnTo>
                <a:lnTo>
                  <a:pt x="119999" y="0"/>
                </a:lnTo>
                <a:lnTo>
                  <a:pt x="0" y="0"/>
                </a:lnTo>
                <a:lnTo>
                  <a:pt x="0" y="120000"/>
                </a:lnTo>
              </a:path>
            </a:pathLst>
          </a:custGeom>
          <a:solidFill>
            <a:srgbClr val="7B982C"/>
          </a:solidFill>
          <a:ln>
            <a:noFill/>
          </a:ln>
        </p:spPr>
      </p:sp>
      <p:sp>
        <p:nvSpPr>
          <p:cNvPr id="33" name="Google Shape;33;p2"/>
          <p:cNvSpPr txBox="1"/>
          <p:nvPr/>
        </p:nvSpPr>
        <p:spPr>
          <a:xfrm>
            <a:off x="3493850" y="6081500"/>
            <a:ext cx="30612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Portland International Scholars Academy </a:t>
            </a:r>
            <a:br>
              <a:rPr b="1" lang="en-GB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GB" sz="11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  <a:t>For class and enrollment information, contact: </a:t>
            </a:r>
            <a:r>
              <a:rPr b="1" lang="en-GB" sz="12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  <a:t>PISA@Benson Office - 503-916-5252 or</a:t>
            </a:r>
            <a:br>
              <a:rPr b="1" lang="en-GB" sz="12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1" lang="en-GB" sz="12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  <a:t>ESL Department - 503-916-6525 </a:t>
            </a:r>
            <a:r>
              <a:rPr b="1" lang="en-GB" sz="1200">
                <a:solidFill>
                  <a:srgbClr val="FFFFFF"/>
                </a:solidFill>
                <a:uFill>
                  <a:noFill/>
                </a:uFill>
                <a:latin typeface="PT Sans"/>
                <a:ea typeface="PT Sans"/>
                <a:cs typeface="PT Sans"/>
                <a:sym typeface="PT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http://www.pps.net/Page/1785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75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 PUBLIC SCHOOLS</a:t>
            </a: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6104110" y="7085460"/>
            <a:ext cx="381000" cy="381000"/>
            <a:chOff x="9476" y="11241"/>
            <a:chExt cx="600" cy="600"/>
          </a:xfrm>
        </p:grpSpPr>
        <p:sp>
          <p:nvSpPr>
            <p:cNvPr id="35" name="Google Shape;35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52639" y="85584"/>
                  </a:moveTo>
                  <a:lnTo>
                    <a:pt x="49962" y="85584"/>
                  </a:lnTo>
                  <a:lnTo>
                    <a:pt x="49962" y="94641"/>
                  </a:lnTo>
                  <a:lnTo>
                    <a:pt x="36133" y="113660"/>
                  </a:lnTo>
                  <a:lnTo>
                    <a:pt x="35018" y="115018"/>
                  </a:lnTo>
                  <a:lnTo>
                    <a:pt x="39256" y="116377"/>
                  </a:lnTo>
                  <a:lnTo>
                    <a:pt x="43271" y="118188"/>
                  </a:lnTo>
                  <a:lnTo>
                    <a:pt x="52193" y="120000"/>
                  </a:lnTo>
                  <a:lnTo>
                    <a:pt x="62230" y="120000"/>
                  </a:lnTo>
                  <a:lnTo>
                    <a:pt x="67583" y="119547"/>
                  </a:lnTo>
                  <a:lnTo>
                    <a:pt x="72936" y="118641"/>
                  </a:lnTo>
                  <a:lnTo>
                    <a:pt x="77843" y="116830"/>
                  </a:lnTo>
                  <a:lnTo>
                    <a:pt x="82750" y="115471"/>
                  </a:lnTo>
                  <a:lnTo>
                    <a:pt x="95687" y="108226"/>
                  </a:lnTo>
                  <a:lnTo>
                    <a:pt x="99925" y="104603"/>
                  </a:lnTo>
                  <a:lnTo>
                    <a:pt x="52639" y="104603"/>
                  </a:lnTo>
                  <a:lnTo>
                    <a:pt x="52639" y="8558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1561" y="0"/>
                  </a:moveTo>
                  <a:lnTo>
                    <a:pt x="60000" y="0"/>
                  </a:lnTo>
                  <a:lnTo>
                    <a:pt x="49739" y="905"/>
                  </a:lnTo>
                  <a:lnTo>
                    <a:pt x="35464" y="5433"/>
                  </a:lnTo>
                  <a:lnTo>
                    <a:pt x="22750" y="13132"/>
                  </a:lnTo>
                  <a:lnTo>
                    <a:pt x="12490" y="23547"/>
                  </a:lnTo>
                  <a:lnTo>
                    <a:pt x="9591" y="27169"/>
                  </a:lnTo>
                  <a:lnTo>
                    <a:pt x="3122" y="40754"/>
                  </a:lnTo>
                  <a:lnTo>
                    <a:pt x="0" y="55245"/>
                  </a:lnTo>
                  <a:lnTo>
                    <a:pt x="223" y="61132"/>
                  </a:lnTo>
                  <a:lnTo>
                    <a:pt x="2453" y="76075"/>
                  </a:lnTo>
                  <a:lnTo>
                    <a:pt x="7360" y="89207"/>
                  </a:lnTo>
                  <a:lnTo>
                    <a:pt x="17620" y="102792"/>
                  </a:lnTo>
                  <a:lnTo>
                    <a:pt x="20743" y="105509"/>
                  </a:lnTo>
                  <a:lnTo>
                    <a:pt x="22081" y="106867"/>
                  </a:lnTo>
                  <a:lnTo>
                    <a:pt x="34349" y="106867"/>
                  </a:lnTo>
                  <a:lnTo>
                    <a:pt x="34349" y="104603"/>
                  </a:lnTo>
                  <a:lnTo>
                    <a:pt x="24089" y="104603"/>
                  </a:lnTo>
                  <a:lnTo>
                    <a:pt x="24089" y="74716"/>
                  </a:lnTo>
                  <a:lnTo>
                    <a:pt x="45947" y="74716"/>
                  </a:lnTo>
                  <a:lnTo>
                    <a:pt x="44609" y="73811"/>
                  </a:lnTo>
                  <a:lnTo>
                    <a:pt x="41040" y="72452"/>
                  </a:lnTo>
                  <a:lnTo>
                    <a:pt x="39256" y="72452"/>
                  </a:lnTo>
                  <a:lnTo>
                    <a:pt x="37249" y="72000"/>
                  </a:lnTo>
                  <a:lnTo>
                    <a:pt x="38141" y="70188"/>
                  </a:lnTo>
                  <a:lnTo>
                    <a:pt x="41040" y="57056"/>
                  </a:lnTo>
                  <a:lnTo>
                    <a:pt x="49962" y="57056"/>
                  </a:lnTo>
                  <a:lnTo>
                    <a:pt x="38587" y="49358"/>
                  </a:lnTo>
                  <a:lnTo>
                    <a:pt x="31895" y="35320"/>
                  </a:lnTo>
                  <a:lnTo>
                    <a:pt x="31895" y="31698"/>
                  </a:lnTo>
                  <a:lnTo>
                    <a:pt x="39925" y="18566"/>
                  </a:lnTo>
                  <a:lnTo>
                    <a:pt x="46394" y="14490"/>
                  </a:lnTo>
                  <a:lnTo>
                    <a:pt x="51301" y="14490"/>
                  </a:lnTo>
                  <a:lnTo>
                    <a:pt x="53308" y="12679"/>
                  </a:lnTo>
                  <a:lnTo>
                    <a:pt x="57100" y="9962"/>
                  </a:lnTo>
                  <a:lnTo>
                    <a:pt x="65130" y="9962"/>
                  </a:lnTo>
                  <a:lnTo>
                    <a:pt x="66468" y="8603"/>
                  </a:lnTo>
                  <a:lnTo>
                    <a:pt x="69368" y="5886"/>
                  </a:lnTo>
                  <a:lnTo>
                    <a:pt x="85650" y="5886"/>
                  </a:lnTo>
                  <a:lnTo>
                    <a:pt x="81189" y="4075"/>
                  </a:lnTo>
                  <a:lnTo>
                    <a:pt x="76505" y="2264"/>
                  </a:lnTo>
                  <a:lnTo>
                    <a:pt x="66691" y="452"/>
                  </a:lnTo>
                  <a:lnTo>
                    <a:pt x="6156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45947" y="74716"/>
                  </a:moveTo>
                  <a:lnTo>
                    <a:pt x="37472" y="74716"/>
                  </a:lnTo>
                  <a:lnTo>
                    <a:pt x="41263" y="75622"/>
                  </a:lnTo>
                  <a:lnTo>
                    <a:pt x="43494" y="76075"/>
                  </a:lnTo>
                  <a:lnTo>
                    <a:pt x="45055" y="76981"/>
                  </a:lnTo>
                  <a:lnTo>
                    <a:pt x="47286" y="79698"/>
                  </a:lnTo>
                  <a:lnTo>
                    <a:pt x="47732" y="81056"/>
                  </a:lnTo>
                  <a:lnTo>
                    <a:pt x="47732" y="85132"/>
                  </a:lnTo>
                  <a:lnTo>
                    <a:pt x="47063" y="86943"/>
                  </a:lnTo>
                  <a:lnTo>
                    <a:pt x="44163" y="89660"/>
                  </a:lnTo>
                  <a:lnTo>
                    <a:pt x="42156" y="90566"/>
                  </a:lnTo>
                  <a:lnTo>
                    <a:pt x="38141" y="91471"/>
                  </a:lnTo>
                  <a:lnTo>
                    <a:pt x="31672" y="91471"/>
                  </a:lnTo>
                  <a:lnTo>
                    <a:pt x="31672" y="104603"/>
                  </a:lnTo>
                  <a:lnTo>
                    <a:pt x="34349" y="104603"/>
                  </a:lnTo>
                  <a:lnTo>
                    <a:pt x="34349" y="94188"/>
                  </a:lnTo>
                  <a:lnTo>
                    <a:pt x="36802" y="94188"/>
                  </a:lnTo>
                  <a:lnTo>
                    <a:pt x="38810" y="93735"/>
                  </a:lnTo>
                  <a:lnTo>
                    <a:pt x="40148" y="93735"/>
                  </a:lnTo>
                  <a:lnTo>
                    <a:pt x="43048" y="92830"/>
                  </a:lnTo>
                  <a:lnTo>
                    <a:pt x="49962" y="85584"/>
                  </a:lnTo>
                  <a:lnTo>
                    <a:pt x="52639" y="85584"/>
                  </a:lnTo>
                  <a:lnTo>
                    <a:pt x="52639" y="80603"/>
                  </a:lnTo>
                  <a:lnTo>
                    <a:pt x="49962" y="80603"/>
                  </a:lnTo>
                  <a:lnTo>
                    <a:pt x="49739" y="79245"/>
                  </a:lnTo>
                  <a:lnTo>
                    <a:pt x="49070" y="77886"/>
                  </a:lnTo>
                  <a:lnTo>
                    <a:pt x="48178" y="76528"/>
                  </a:lnTo>
                  <a:lnTo>
                    <a:pt x="46617" y="75169"/>
                  </a:lnTo>
                  <a:lnTo>
                    <a:pt x="45947" y="747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84758" y="74716"/>
                  </a:moveTo>
                  <a:lnTo>
                    <a:pt x="66022" y="74716"/>
                  </a:lnTo>
                  <a:lnTo>
                    <a:pt x="69591" y="75622"/>
                  </a:lnTo>
                  <a:lnTo>
                    <a:pt x="71821" y="76075"/>
                  </a:lnTo>
                  <a:lnTo>
                    <a:pt x="73382" y="76981"/>
                  </a:lnTo>
                  <a:lnTo>
                    <a:pt x="75613" y="79698"/>
                  </a:lnTo>
                  <a:lnTo>
                    <a:pt x="76282" y="81056"/>
                  </a:lnTo>
                  <a:lnTo>
                    <a:pt x="76282" y="85132"/>
                  </a:lnTo>
                  <a:lnTo>
                    <a:pt x="75390" y="86943"/>
                  </a:lnTo>
                  <a:lnTo>
                    <a:pt x="72490" y="89660"/>
                  </a:lnTo>
                  <a:lnTo>
                    <a:pt x="70706" y="90566"/>
                  </a:lnTo>
                  <a:lnTo>
                    <a:pt x="66691" y="91471"/>
                  </a:lnTo>
                  <a:lnTo>
                    <a:pt x="60223" y="91471"/>
                  </a:lnTo>
                  <a:lnTo>
                    <a:pt x="60223" y="104603"/>
                  </a:lnTo>
                  <a:lnTo>
                    <a:pt x="87657" y="104603"/>
                  </a:lnTo>
                  <a:lnTo>
                    <a:pt x="85204" y="104150"/>
                  </a:lnTo>
                  <a:lnTo>
                    <a:pt x="80966" y="101886"/>
                  </a:lnTo>
                  <a:lnTo>
                    <a:pt x="79182" y="100528"/>
                  </a:lnTo>
                  <a:lnTo>
                    <a:pt x="77620" y="98264"/>
                  </a:lnTo>
                  <a:lnTo>
                    <a:pt x="84089" y="95547"/>
                  </a:lnTo>
                  <a:lnTo>
                    <a:pt x="95018" y="95547"/>
                  </a:lnTo>
                  <a:lnTo>
                    <a:pt x="94795" y="95094"/>
                  </a:lnTo>
                  <a:lnTo>
                    <a:pt x="93457" y="93735"/>
                  </a:lnTo>
                  <a:lnTo>
                    <a:pt x="92118" y="92830"/>
                  </a:lnTo>
                  <a:lnTo>
                    <a:pt x="89888" y="91471"/>
                  </a:lnTo>
                  <a:lnTo>
                    <a:pt x="84981" y="88301"/>
                  </a:lnTo>
                  <a:lnTo>
                    <a:pt x="82081" y="86037"/>
                  </a:lnTo>
                  <a:lnTo>
                    <a:pt x="80074" y="84226"/>
                  </a:lnTo>
                  <a:lnTo>
                    <a:pt x="79628" y="82867"/>
                  </a:lnTo>
                  <a:lnTo>
                    <a:pt x="79628" y="79245"/>
                  </a:lnTo>
                  <a:lnTo>
                    <a:pt x="80520" y="77433"/>
                  </a:lnTo>
                  <a:lnTo>
                    <a:pt x="84758" y="747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92342" y="79245"/>
                  </a:moveTo>
                  <a:lnTo>
                    <a:pt x="88550" y="79245"/>
                  </a:lnTo>
                  <a:lnTo>
                    <a:pt x="87211" y="80150"/>
                  </a:lnTo>
                  <a:lnTo>
                    <a:pt x="86988" y="80603"/>
                  </a:lnTo>
                  <a:lnTo>
                    <a:pt x="86988" y="81509"/>
                  </a:lnTo>
                  <a:lnTo>
                    <a:pt x="87211" y="81962"/>
                  </a:lnTo>
                  <a:lnTo>
                    <a:pt x="87657" y="82415"/>
                  </a:lnTo>
                  <a:lnTo>
                    <a:pt x="90111" y="84226"/>
                  </a:lnTo>
                  <a:lnTo>
                    <a:pt x="93234" y="86037"/>
                  </a:lnTo>
                  <a:lnTo>
                    <a:pt x="96133" y="87849"/>
                  </a:lnTo>
                  <a:lnTo>
                    <a:pt x="97695" y="89207"/>
                  </a:lnTo>
                  <a:lnTo>
                    <a:pt x="99925" y="90566"/>
                  </a:lnTo>
                  <a:lnTo>
                    <a:pt x="101040" y="91924"/>
                  </a:lnTo>
                  <a:lnTo>
                    <a:pt x="102379" y="93735"/>
                  </a:lnTo>
                  <a:lnTo>
                    <a:pt x="102602" y="95094"/>
                  </a:lnTo>
                  <a:lnTo>
                    <a:pt x="102602" y="98716"/>
                  </a:lnTo>
                  <a:lnTo>
                    <a:pt x="101486" y="100528"/>
                  </a:lnTo>
                  <a:lnTo>
                    <a:pt x="99256" y="102339"/>
                  </a:lnTo>
                  <a:lnTo>
                    <a:pt x="95464" y="104150"/>
                  </a:lnTo>
                  <a:lnTo>
                    <a:pt x="90557" y="104603"/>
                  </a:lnTo>
                  <a:lnTo>
                    <a:pt x="99925" y="104603"/>
                  </a:lnTo>
                  <a:lnTo>
                    <a:pt x="109293" y="94641"/>
                  </a:lnTo>
                  <a:lnTo>
                    <a:pt x="115985" y="82415"/>
                  </a:lnTo>
                  <a:lnTo>
                    <a:pt x="96356" y="82415"/>
                  </a:lnTo>
                  <a:lnTo>
                    <a:pt x="94349" y="80150"/>
                  </a:lnTo>
                  <a:lnTo>
                    <a:pt x="92342" y="7924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95018" y="95547"/>
                  </a:moveTo>
                  <a:lnTo>
                    <a:pt x="84089" y="95547"/>
                  </a:lnTo>
                  <a:lnTo>
                    <a:pt x="85873" y="97811"/>
                  </a:lnTo>
                  <a:lnTo>
                    <a:pt x="88104" y="99169"/>
                  </a:lnTo>
                  <a:lnTo>
                    <a:pt x="93011" y="99169"/>
                  </a:lnTo>
                  <a:lnTo>
                    <a:pt x="94795" y="97811"/>
                  </a:lnTo>
                  <a:lnTo>
                    <a:pt x="95241" y="97358"/>
                  </a:lnTo>
                  <a:lnTo>
                    <a:pt x="95241" y="96000"/>
                  </a:lnTo>
                  <a:lnTo>
                    <a:pt x="95018" y="9554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37918" y="80150"/>
                  </a:moveTo>
                  <a:lnTo>
                    <a:pt x="31672" y="80150"/>
                  </a:lnTo>
                  <a:lnTo>
                    <a:pt x="31672" y="86037"/>
                  </a:lnTo>
                  <a:lnTo>
                    <a:pt x="37249" y="86037"/>
                  </a:lnTo>
                  <a:lnTo>
                    <a:pt x="38810" y="85584"/>
                  </a:lnTo>
                  <a:lnTo>
                    <a:pt x="39479" y="85132"/>
                  </a:lnTo>
                  <a:lnTo>
                    <a:pt x="40148" y="84226"/>
                  </a:lnTo>
                  <a:lnTo>
                    <a:pt x="40371" y="83773"/>
                  </a:lnTo>
                  <a:lnTo>
                    <a:pt x="40371" y="81962"/>
                  </a:lnTo>
                  <a:lnTo>
                    <a:pt x="39925" y="81056"/>
                  </a:lnTo>
                  <a:lnTo>
                    <a:pt x="38587" y="80603"/>
                  </a:lnTo>
                  <a:lnTo>
                    <a:pt x="37918" y="801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6245" y="80150"/>
                  </a:moveTo>
                  <a:lnTo>
                    <a:pt x="60223" y="80150"/>
                  </a:lnTo>
                  <a:lnTo>
                    <a:pt x="60223" y="86037"/>
                  </a:lnTo>
                  <a:lnTo>
                    <a:pt x="65799" y="86037"/>
                  </a:lnTo>
                  <a:lnTo>
                    <a:pt x="67137" y="85584"/>
                  </a:lnTo>
                  <a:lnTo>
                    <a:pt x="67806" y="85132"/>
                  </a:lnTo>
                  <a:lnTo>
                    <a:pt x="68698" y="84226"/>
                  </a:lnTo>
                  <a:lnTo>
                    <a:pt x="68921" y="83773"/>
                  </a:lnTo>
                  <a:lnTo>
                    <a:pt x="68921" y="81962"/>
                  </a:lnTo>
                  <a:lnTo>
                    <a:pt x="68252" y="81056"/>
                  </a:lnTo>
                  <a:lnTo>
                    <a:pt x="67137" y="80603"/>
                  </a:lnTo>
                  <a:lnTo>
                    <a:pt x="66245" y="801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18661" y="73811"/>
                  </a:moveTo>
                  <a:lnTo>
                    <a:pt x="92342" y="73811"/>
                  </a:lnTo>
                  <a:lnTo>
                    <a:pt x="94349" y="74264"/>
                  </a:lnTo>
                  <a:lnTo>
                    <a:pt x="97918" y="75622"/>
                  </a:lnTo>
                  <a:lnTo>
                    <a:pt x="99702" y="76981"/>
                  </a:lnTo>
                  <a:lnTo>
                    <a:pt x="101933" y="78792"/>
                  </a:lnTo>
                  <a:lnTo>
                    <a:pt x="96356" y="82415"/>
                  </a:lnTo>
                  <a:lnTo>
                    <a:pt x="115985" y="82415"/>
                  </a:lnTo>
                  <a:lnTo>
                    <a:pt x="116208" y="81962"/>
                  </a:lnTo>
                  <a:lnTo>
                    <a:pt x="117769" y="77433"/>
                  </a:lnTo>
                  <a:lnTo>
                    <a:pt x="118661" y="738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5130" y="72000"/>
                  </a:moveTo>
                  <a:lnTo>
                    <a:pt x="49962" y="72000"/>
                  </a:lnTo>
                  <a:lnTo>
                    <a:pt x="49962" y="80603"/>
                  </a:lnTo>
                  <a:lnTo>
                    <a:pt x="52639" y="80603"/>
                  </a:lnTo>
                  <a:lnTo>
                    <a:pt x="52639" y="74716"/>
                  </a:lnTo>
                  <a:lnTo>
                    <a:pt x="84758" y="74716"/>
                  </a:lnTo>
                  <a:lnTo>
                    <a:pt x="87434" y="73811"/>
                  </a:lnTo>
                  <a:lnTo>
                    <a:pt x="118661" y="73811"/>
                  </a:lnTo>
                  <a:lnTo>
                    <a:pt x="118884" y="72452"/>
                  </a:lnTo>
                  <a:lnTo>
                    <a:pt x="66914" y="72452"/>
                  </a:lnTo>
                  <a:lnTo>
                    <a:pt x="65130" y="7200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49962" y="57056"/>
                  </a:moveTo>
                  <a:lnTo>
                    <a:pt x="41040" y="57056"/>
                  </a:lnTo>
                  <a:lnTo>
                    <a:pt x="66914" y="72452"/>
                  </a:lnTo>
                  <a:lnTo>
                    <a:pt x="118884" y="72452"/>
                  </a:lnTo>
                  <a:lnTo>
                    <a:pt x="119776" y="67924"/>
                  </a:lnTo>
                  <a:lnTo>
                    <a:pt x="73159" y="67924"/>
                  </a:lnTo>
                  <a:lnTo>
                    <a:pt x="76059" y="64754"/>
                  </a:lnTo>
                  <a:lnTo>
                    <a:pt x="76728" y="63849"/>
                  </a:lnTo>
                  <a:lnTo>
                    <a:pt x="65353" y="63849"/>
                  </a:lnTo>
                  <a:lnTo>
                    <a:pt x="66468" y="62490"/>
                  </a:lnTo>
                  <a:lnTo>
                    <a:pt x="67583" y="60679"/>
                  </a:lnTo>
                  <a:lnTo>
                    <a:pt x="68029" y="59320"/>
                  </a:lnTo>
                  <a:lnTo>
                    <a:pt x="56431" y="59320"/>
                  </a:lnTo>
                  <a:lnTo>
                    <a:pt x="53531" y="58415"/>
                  </a:lnTo>
                  <a:lnTo>
                    <a:pt x="49962" y="5705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85650" y="5886"/>
                  </a:moveTo>
                  <a:lnTo>
                    <a:pt x="70037" y="5886"/>
                  </a:lnTo>
                  <a:lnTo>
                    <a:pt x="67806" y="9056"/>
                  </a:lnTo>
                  <a:lnTo>
                    <a:pt x="66691" y="12226"/>
                  </a:lnTo>
                  <a:lnTo>
                    <a:pt x="66468" y="14943"/>
                  </a:lnTo>
                  <a:lnTo>
                    <a:pt x="67360" y="18113"/>
                  </a:lnTo>
                  <a:lnTo>
                    <a:pt x="69144" y="20830"/>
                  </a:lnTo>
                  <a:lnTo>
                    <a:pt x="72044" y="24000"/>
                  </a:lnTo>
                  <a:lnTo>
                    <a:pt x="75613" y="27622"/>
                  </a:lnTo>
                  <a:lnTo>
                    <a:pt x="80297" y="31245"/>
                  </a:lnTo>
                  <a:lnTo>
                    <a:pt x="84089" y="34867"/>
                  </a:lnTo>
                  <a:lnTo>
                    <a:pt x="86765" y="38490"/>
                  </a:lnTo>
                  <a:lnTo>
                    <a:pt x="88773" y="42113"/>
                  </a:lnTo>
                  <a:lnTo>
                    <a:pt x="89665" y="45735"/>
                  </a:lnTo>
                  <a:lnTo>
                    <a:pt x="89888" y="49358"/>
                  </a:lnTo>
                  <a:lnTo>
                    <a:pt x="89442" y="52528"/>
                  </a:lnTo>
                  <a:lnTo>
                    <a:pt x="79405" y="65660"/>
                  </a:lnTo>
                  <a:lnTo>
                    <a:pt x="73159" y="67924"/>
                  </a:lnTo>
                  <a:lnTo>
                    <a:pt x="119776" y="67924"/>
                  </a:lnTo>
                  <a:lnTo>
                    <a:pt x="119776" y="67471"/>
                  </a:lnTo>
                  <a:lnTo>
                    <a:pt x="120223" y="62490"/>
                  </a:lnTo>
                  <a:lnTo>
                    <a:pt x="120000" y="57056"/>
                  </a:lnTo>
                  <a:lnTo>
                    <a:pt x="116877" y="41660"/>
                  </a:lnTo>
                  <a:lnTo>
                    <a:pt x="110631" y="28075"/>
                  </a:lnTo>
                  <a:lnTo>
                    <a:pt x="101486" y="16754"/>
                  </a:lnTo>
                  <a:lnTo>
                    <a:pt x="89888" y="8150"/>
                  </a:lnTo>
                  <a:lnTo>
                    <a:pt x="85650" y="588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5130" y="9962"/>
                  </a:moveTo>
                  <a:lnTo>
                    <a:pt x="57100" y="9962"/>
                  </a:lnTo>
                  <a:lnTo>
                    <a:pt x="54646" y="14037"/>
                  </a:lnTo>
                  <a:lnTo>
                    <a:pt x="53308" y="18113"/>
                  </a:lnTo>
                  <a:lnTo>
                    <a:pt x="53085" y="22188"/>
                  </a:lnTo>
                  <a:lnTo>
                    <a:pt x="53977" y="25811"/>
                  </a:lnTo>
                  <a:lnTo>
                    <a:pt x="55539" y="29433"/>
                  </a:lnTo>
                  <a:lnTo>
                    <a:pt x="57769" y="32603"/>
                  </a:lnTo>
                  <a:lnTo>
                    <a:pt x="60446" y="35320"/>
                  </a:lnTo>
                  <a:lnTo>
                    <a:pt x="63122" y="37132"/>
                  </a:lnTo>
                  <a:lnTo>
                    <a:pt x="65576" y="39396"/>
                  </a:lnTo>
                  <a:lnTo>
                    <a:pt x="74498" y="51622"/>
                  </a:lnTo>
                  <a:lnTo>
                    <a:pt x="74721" y="54339"/>
                  </a:lnTo>
                  <a:lnTo>
                    <a:pt x="74052" y="56603"/>
                  </a:lnTo>
                  <a:lnTo>
                    <a:pt x="72267" y="59320"/>
                  </a:lnTo>
                  <a:lnTo>
                    <a:pt x="69368" y="61584"/>
                  </a:lnTo>
                  <a:lnTo>
                    <a:pt x="65353" y="63849"/>
                  </a:lnTo>
                  <a:lnTo>
                    <a:pt x="76728" y="63849"/>
                  </a:lnTo>
                  <a:lnTo>
                    <a:pt x="78289" y="61584"/>
                  </a:lnTo>
                  <a:lnTo>
                    <a:pt x="80074" y="58415"/>
                  </a:lnTo>
                  <a:lnTo>
                    <a:pt x="81189" y="55245"/>
                  </a:lnTo>
                  <a:lnTo>
                    <a:pt x="81412" y="52075"/>
                  </a:lnTo>
                  <a:lnTo>
                    <a:pt x="80966" y="48452"/>
                  </a:lnTo>
                  <a:lnTo>
                    <a:pt x="79405" y="45283"/>
                  </a:lnTo>
                  <a:lnTo>
                    <a:pt x="77174" y="41660"/>
                  </a:lnTo>
                  <a:lnTo>
                    <a:pt x="73605" y="38037"/>
                  </a:lnTo>
                  <a:lnTo>
                    <a:pt x="69144" y="34415"/>
                  </a:lnTo>
                  <a:lnTo>
                    <a:pt x="65130" y="30792"/>
                  </a:lnTo>
                  <a:lnTo>
                    <a:pt x="62453" y="27169"/>
                  </a:lnTo>
                  <a:lnTo>
                    <a:pt x="60669" y="24000"/>
                  </a:lnTo>
                  <a:lnTo>
                    <a:pt x="60223" y="20377"/>
                  </a:lnTo>
                  <a:lnTo>
                    <a:pt x="60669" y="17207"/>
                  </a:lnTo>
                  <a:lnTo>
                    <a:pt x="61784" y="14037"/>
                  </a:lnTo>
                  <a:lnTo>
                    <a:pt x="63791" y="11320"/>
                  </a:lnTo>
                  <a:lnTo>
                    <a:pt x="65130" y="996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51301" y="14490"/>
                  </a:moveTo>
                  <a:lnTo>
                    <a:pt x="46394" y="14490"/>
                  </a:lnTo>
                  <a:lnTo>
                    <a:pt x="43271" y="17660"/>
                  </a:lnTo>
                  <a:lnTo>
                    <a:pt x="41040" y="21283"/>
                  </a:lnTo>
                  <a:lnTo>
                    <a:pt x="39925" y="24905"/>
                  </a:lnTo>
                  <a:lnTo>
                    <a:pt x="39702" y="29433"/>
                  </a:lnTo>
                  <a:lnTo>
                    <a:pt x="40371" y="33509"/>
                  </a:lnTo>
                  <a:lnTo>
                    <a:pt x="41933" y="37132"/>
                  </a:lnTo>
                  <a:lnTo>
                    <a:pt x="44386" y="40754"/>
                  </a:lnTo>
                  <a:lnTo>
                    <a:pt x="47732" y="43924"/>
                  </a:lnTo>
                  <a:lnTo>
                    <a:pt x="52416" y="46641"/>
                  </a:lnTo>
                  <a:lnTo>
                    <a:pt x="55985" y="49358"/>
                  </a:lnTo>
                  <a:lnTo>
                    <a:pt x="58661" y="51622"/>
                  </a:lnTo>
                  <a:lnTo>
                    <a:pt x="60446" y="53886"/>
                  </a:lnTo>
                  <a:lnTo>
                    <a:pt x="61115" y="56150"/>
                  </a:lnTo>
                  <a:lnTo>
                    <a:pt x="61115" y="57509"/>
                  </a:lnTo>
                  <a:lnTo>
                    <a:pt x="60223" y="58415"/>
                  </a:lnTo>
                  <a:lnTo>
                    <a:pt x="58661" y="59320"/>
                  </a:lnTo>
                  <a:lnTo>
                    <a:pt x="68029" y="59320"/>
                  </a:lnTo>
                  <a:lnTo>
                    <a:pt x="68252" y="58867"/>
                  </a:lnTo>
                  <a:lnTo>
                    <a:pt x="68698" y="56150"/>
                  </a:lnTo>
                  <a:lnTo>
                    <a:pt x="68029" y="52981"/>
                  </a:lnTo>
                  <a:lnTo>
                    <a:pt x="66468" y="49811"/>
                  </a:lnTo>
                  <a:lnTo>
                    <a:pt x="63122" y="46188"/>
                  </a:lnTo>
                  <a:lnTo>
                    <a:pt x="53977" y="39396"/>
                  </a:lnTo>
                  <a:lnTo>
                    <a:pt x="50631" y="36226"/>
                  </a:lnTo>
                  <a:lnTo>
                    <a:pt x="48178" y="32603"/>
                  </a:lnTo>
                  <a:lnTo>
                    <a:pt x="46840" y="28981"/>
                  </a:lnTo>
                  <a:lnTo>
                    <a:pt x="46394" y="25358"/>
                  </a:lnTo>
                  <a:lnTo>
                    <a:pt x="46840" y="22188"/>
                  </a:lnTo>
                  <a:lnTo>
                    <a:pt x="48178" y="18566"/>
                  </a:lnTo>
                  <a:lnTo>
                    <a:pt x="50408" y="15396"/>
                  </a:lnTo>
                  <a:lnTo>
                    <a:pt x="51301" y="1449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9" name="Google Shape;49;p2"/>
          <p:cNvSpPr/>
          <p:nvPr/>
        </p:nvSpPr>
        <p:spPr>
          <a:xfrm>
            <a:off x="7894600" y="3081988"/>
            <a:ext cx="1979100" cy="464700"/>
          </a:xfrm>
          <a:prstGeom prst="rect">
            <a:avLst/>
          </a:prstGeom>
          <a:solidFill>
            <a:srgbClr val="92C3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50" name="Google Shape;50;p2"/>
          <p:cNvPicPr preferRelativeResize="0"/>
          <p:nvPr/>
        </p:nvPicPr>
        <p:blipFill rotWithShape="1">
          <a:blip r:embed="rId8">
            <a:alphaModFix/>
          </a:blip>
          <a:srcRect b="18807" l="6014" r="8185" t="17371"/>
          <a:stretch/>
        </p:blipFill>
        <p:spPr>
          <a:xfrm>
            <a:off x="6821600" y="5878750"/>
            <a:ext cx="3047625" cy="1712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2"/>
          <p:cNvGrpSpPr/>
          <p:nvPr/>
        </p:nvGrpSpPr>
        <p:grpSpPr>
          <a:xfrm>
            <a:off x="6817135" y="4111021"/>
            <a:ext cx="3056569" cy="87186"/>
            <a:chOff x="-137" y="0"/>
            <a:chExt cx="12192137" cy="365100"/>
          </a:xfrm>
        </p:grpSpPr>
        <p:sp>
          <p:nvSpPr>
            <p:cNvPr id="52" name="Google Shape;52;p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6821597" y="5791571"/>
            <a:ext cx="3056569" cy="87186"/>
            <a:chOff x="-137" y="0"/>
            <a:chExt cx="12192137" cy="365100"/>
          </a:xfrm>
        </p:grpSpPr>
        <p:sp>
          <p:nvSpPr>
            <p:cNvPr id="65" name="Google Shape;65;p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6817125" y="4762525"/>
            <a:ext cx="1979100" cy="464700"/>
          </a:xfrm>
          <a:prstGeom prst="rect">
            <a:avLst/>
          </a:prstGeom>
          <a:solidFill>
            <a:srgbClr val="FCB7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059952" y="6754650"/>
            <a:ext cx="2566200" cy="846300"/>
          </a:xfrm>
          <a:prstGeom prst="rect">
            <a:avLst/>
          </a:prstGeom>
          <a:solidFill>
            <a:srgbClr val="708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204975" y="171450"/>
            <a:ext cx="30039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A0CCE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204975" y="159600"/>
            <a:ext cx="30039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A0CCE8"/>
          </a:solidFill>
          <a:ln>
            <a:noFill/>
          </a:ln>
        </p:spPr>
      </p:sp>
      <p:sp>
        <p:nvSpPr>
          <p:cNvPr id="82" name="Google Shape;82;p3"/>
          <p:cNvSpPr/>
          <p:nvPr/>
        </p:nvSpPr>
        <p:spPr>
          <a:xfrm>
            <a:off x="3447225" y="159600"/>
            <a:ext cx="31455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D7532A"/>
          </a:solidFill>
          <a:ln>
            <a:noFill/>
          </a:ln>
        </p:spPr>
      </p:sp>
      <p:sp>
        <p:nvSpPr>
          <p:cNvPr id="83" name="Google Shape;83;p3"/>
          <p:cNvSpPr/>
          <p:nvPr/>
        </p:nvSpPr>
        <p:spPr>
          <a:xfrm>
            <a:off x="6856825" y="159600"/>
            <a:ext cx="30039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7B982C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0" y="-428850"/>
            <a:ext cx="10058400" cy="8630100"/>
            <a:chOff x="0" y="-428850"/>
            <a:chExt cx="10058400" cy="8630100"/>
          </a:xfrm>
        </p:grpSpPr>
        <p:cxnSp>
          <p:nvCxnSpPr>
            <p:cNvPr id="86" name="Google Shape;86;p4"/>
            <p:cNvCxnSpPr/>
            <p:nvPr/>
          </p:nvCxnSpPr>
          <p:spPr>
            <a:xfrm>
              <a:off x="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33528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67056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100584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5"/>
          <p:cNvGrpSpPr/>
          <p:nvPr/>
        </p:nvGrpSpPr>
        <p:grpSpPr>
          <a:xfrm>
            <a:off x="1594423" y="242106"/>
            <a:ext cx="2767603" cy="7288200"/>
            <a:chOff x="268775" y="242106"/>
            <a:chExt cx="2767603" cy="7288200"/>
          </a:xfrm>
        </p:grpSpPr>
        <p:sp>
          <p:nvSpPr>
            <p:cNvPr id="92" name="Google Shape;92;p5"/>
            <p:cNvSpPr/>
            <p:nvPr/>
          </p:nvSpPr>
          <p:spPr>
            <a:xfrm>
              <a:off x="292878" y="242106"/>
              <a:ext cx="2743500" cy="72882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292859" y="6210523"/>
              <a:ext cx="2743500" cy="13197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4" name="Google Shape;94;p5"/>
            <p:cNvPicPr preferRelativeResize="0"/>
            <p:nvPr/>
          </p:nvPicPr>
          <p:blipFill rotWithShape="1">
            <a:blip r:embed="rId2">
              <a:alphaModFix amt="20000"/>
            </a:blip>
            <a:srcRect b="27048" l="29242" r="55082" t="21811"/>
            <a:stretch/>
          </p:blipFill>
          <p:spPr>
            <a:xfrm>
              <a:off x="268775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5"/>
          <p:cNvSpPr/>
          <p:nvPr/>
        </p:nvSpPr>
        <p:spPr>
          <a:xfrm>
            <a:off x="6864753" y="242106"/>
            <a:ext cx="2743500" cy="7288200"/>
          </a:xfrm>
          <a:prstGeom prst="rect">
            <a:avLst/>
          </a:prstGeom>
          <a:solidFill>
            <a:srgbClr val="AD22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6864759" y="6210523"/>
            <a:ext cx="2743500" cy="1319700"/>
          </a:xfrm>
          <a:prstGeom prst="rect">
            <a:avLst/>
          </a:prstGeom>
          <a:solidFill>
            <a:srgbClr val="DA6D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 amt="20000"/>
          </a:blip>
          <a:srcRect b="13883" l="52356" r="24338" t="10082"/>
          <a:stretch/>
        </p:blipFill>
        <p:spPr>
          <a:xfrm>
            <a:off x="6846450" y="242925"/>
            <a:ext cx="2740301" cy="59673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/>
          <p:nvPr/>
        </p:nvSpPr>
        <p:spPr>
          <a:xfrm>
            <a:off x="9608250" y="6210525"/>
            <a:ext cx="2743500" cy="1319700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9608256" y="236250"/>
            <a:ext cx="2743500" cy="7299900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5"/>
          <p:cNvGrpSpPr/>
          <p:nvPr/>
        </p:nvGrpSpPr>
        <p:grpSpPr>
          <a:xfrm>
            <a:off x="4242321" y="242106"/>
            <a:ext cx="2753157" cy="7288200"/>
            <a:chOff x="3659050" y="242106"/>
            <a:chExt cx="2753157" cy="7288200"/>
          </a:xfrm>
        </p:grpSpPr>
        <p:sp>
          <p:nvSpPr>
            <p:cNvPr id="101" name="Google Shape;101;p5"/>
            <p:cNvSpPr/>
            <p:nvPr/>
          </p:nvSpPr>
          <p:spPr>
            <a:xfrm>
              <a:off x="3668707" y="242106"/>
              <a:ext cx="2743500" cy="72882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668689" y="6210523"/>
              <a:ext cx="2743500" cy="13197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3" name="Google Shape;103;p5"/>
            <p:cNvPicPr preferRelativeResize="0"/>
            <p:nvPr/>
          </p:nvPicPr>
          <p:blipFill rotWithShape="1">
            <a:blip r:embed="rId2">
              <a:alphaModFix amt="20000"/>
            </a:blip>
            <a:srcRect b="43139" l="49371" r="36145" t="9610"/>
            <a:stretch/>
          </p:blipFill>
          <p:spPr>
            <a:xfrm>
              <a:off x="3659050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" name="Google Shape;104;p5"/>
          <p:cNvPicPr preferRelativeResize="0"/>
          <p:nvPr/>
        </p:nvPicPr>
        <p:blipFill rotWithShape="1">
          <a:blip r:embed="rId4">
            <a:alphaModFix/>
          </a:blip>
          <a:srcRect b="44081" l="8887" r="36456" t="15465"/>
          <a:stretch/>
        </p:blipFill>
        <p:spPr>
          <a:xfrm>
            <a:off x="4239515" y="6174975"/>
            <a:ext cx="2743501" cy="1355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5"/>
          <p:cNvGrpSpPr/>
          <p:nvPr/>
        </p:nvGrpSpPr>
        <p:grpSpPr>
          <a:xfrm>
            <a:off x="2211022" y="-458375"/>
            <a:ext cx="5636345" cy="319500"/>
            <a:chOff x="63300" y="482425"/>
            <a:chExt cx="4253203" cy="319500"/>
          </a:xfrm>
        </p:grpSpPr>
        <p:sp>
          <p:nvSpPr>
            <p:cNvPr id="106" name="Google Shape;106;p5"/>
            <p:cNvSpPr/>
            <p:nvPr/>
          </p:nvSpPr>
          <p:spPr>
            <a:xfrm>
              <a:off x="63300" y="482425"/>
              <a:ext cx="203400" cy="319500"/>
            </a:xfrm>
            <a:prstGeom prst="rect">
              <a:avLst/>
            </a:prstGeom>
            <a:solidFill>
              <a:srgbClr val="856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65790" y="482425"/>
              <a:ext cx="203400" cy="319500"/>
            </a:xfrm>
            <a:prstGeom prst="rect">
              <a:avLst/>
            </a:prstGeom>
            <a:solidFill>
              <a:srgbClr val="7852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468268" y="482425"/>
              <a:ext cx="203400" cy="319500"/>
            </a:xfrm>
            <a:prstGeom prst="rect">
              <a:avLst/>
            </a:prstGeom>
            <a:solidFill>
              <a:srgbClr val="B78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670770" y="482425"/>
              <a:ext cx="203400" cy="319500"/>
            </a:xfrm>
            <a:prstGeom prst="rect">
              <a:avLst/>
            </a:prstGeom>
            <a:solidFill>
              <a:srgbClr val="B37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873261" y="482425"/>
              <a:ext cx="203400" cy="319500"/>
            </a:xfrm>
            <a:prstGeom prst="rect">
              <a:avLst/>
            </a:prstGeom>
            <a:solidFill>
              <a:srgbClr val="E79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075751" y="482425"/>
              <a:ext cx="203400" cy="319500"/>
            </a:xfrm>
            <a:prstGeom prst="rect">
              <a:avLst/>
            </a:prstGeom>
            <a:solidFill>
              <a:srgbClr val="DA6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278228" y="482425"/>
              <a:ext cx="203400" cy="319500"/>
            </a:xfrm>
            <a:prstGeom prst="rect">
              <a:avLst/>
            </a:prstGeom>
            <a:solidFill>
              <a:srgbClr val="D37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480731" y="482425"/>
              <a:ext cx="203400" cy="319500"/>
            </a:xfrm>
            <a:prstGeom prst="rect">
              <a:avLst/>
            </a:prstGeom>
            <a:solidFill>
              <a:srgbClr val="72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683221" y="482425"/>
              <a:ext cx="203400" cy="319500"/>
            </a:xfrm>
            <a:prstGeom prst="rect">
              <a:avLst/>
            </a:prstGeom>
            <a:solidFill>
              <a:srgbClr val="758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885711" y="482425"/>
              <a:ext cx="203400" cy="319500"/>
            </a:xfrm>
            <a:prstGeom prst="rect">
              <a:avLst/>
            </a:prstGeom>
            <a:solidFill>
              <a:srgbClr val="6175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290679" y="482425"/>
              <a:ext cx="203400" cy="3195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493182" y="482425"/>
              <a:ext cx="203400" cy="3195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695685" y="482425"/>
              <a:ext cx="203400" cy="319500"/>
            </a:xfrm>
            <a:prstGeom prst="rect">
              <a:avLst/>
            </a:prstGeom>
            <a:solidFill>
              <a:srgbClr val="9AB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898162" y="482425"/>
              <a:ext cx="203400" cy="319500"/>
            </a:xfrm>
            <a:prstGeom prst="rect">
              <a:avLst/>
            </a:prstGeom>
            <a:solidFill>
              <a:srgbClr val="ABB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3100665" y="482425"/>
              <a:ext cx="203400" cy="319500"/>
            </a:xfrm>
            <a:prstGeom prst="rect">
              <a:avLst/>
            </a:prstGeom>
            <a:solidFill>
              <a:srgbClr val="889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3505645" y="482425"/>
              <a:ext cx="203400" cy="319500"/>
            </a:xfrm>
            <a:prstGeom prst="rect">
              <a:avLst/>
            </a:prstGeom>
            <a:solidFill>
              <a:srgbClr val="747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3708123" y="482425"/>
              <a:ext cx="203400" cy="319500"/>
            </a:xfrm>
            <a:prstGeom prst="rect">
              <a:avLst/>
            </a:prstGeom>
            <a:solidFill>
              <a:srgbClr val="F9EF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3910613" y="482425"/>
              <a:ext cx="203400" cy="3195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113103" y="482425"/>
              <a:ext cx="203400" cy="319500"/>
            </a:xfrm>
            <a:prstGeom prst="rect">
              <a:avLst/>
            </a:prstGeom>
            <a:solidFill>
              <a:srgbClr val="FED1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088202" y="482425"/>
              <a:ext cx="203400" cy="319500"/>
            </a:xfrm>
            <a:prstGeom prst="rect">
              <a:avLst/>
            </a:prstGeom>
            <a:solidFill>
              <a:srgbClr val="A7BA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303130" y="482425"/>
              <a:ext cx="203400" cy="319500"/>
            </a:xfrm>
            <a:prstGeom prst="rect">
              <a:avLst/>
            </a:prstGeom>
            <a:solidFill>
              <a:srgbClr val="808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304647" y="242106"/>
            <a:ext cx="2743500" cy="7288200"/>
          </a:xfrm>
          <a:prstGeom prst="rect">
            <a:avLst/>
          </a:prstGeom>
          <a:solidFill>
            <a:srgbClr val="E6A7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04653" y="6210523"/>
            <a:ext cx="2743500" cy="1319700"/>
          </a:xfrm>
          <a:prstGeom prst="rect">
            <a:avLst/>
          </a:prstGeom>
          <a:solidFill>
            <a:srgbClr val="F9EF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2">
            <a:alphaModFix amt="20000"/>
          </a:blip>
          <a:srcRect b="9429" l="40292" r="40257" t="27114"/>
          <a:stretch/>
        </p:blipFill>
        <p:spPr>
          <a:xfrm>
            <a:off x="307850" y="242100"/>
            <a:ext cx="2740301" cy="5967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6"/>
          <p:cNvGrpSpPr/>
          <p:nvPr/>
        </p:nvGrpSpPr>
        <p:grpSpPr>
          <a:xfrm>
            <a:off x="3654541" y="242100"/>
            <a:ext cx="2749317" cy="7288200"/>
            <a:chOff x="3654546" y="242106"/>
            <a:chExt cx="2749317" cy="7288200"/>
          </a:xfrm>
        </p:grpSpPr>
        <p:sp>
          <p:nvSpPr>
            <p:cNvPr id="132" name="Google Shape;132;p6"/>
            <p:cNvSpPr/>
            <p:nvPr/>
          </p:nvSpPr>
          <p:spPr>
            <a:xfrm>
              <a:off x="3660357" y="242106"/>
              <a:ext cx="2743500" cy="72882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3660364" y="6210523"/>
              <a:ext cx="2743500" cy="13197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" name="Google Shape;134;p6"/>
            <p:cNvPicPr preferRelativeResize="0"/>
            <p:nvPr/>
          </p:nvPicPr>
          <p:blipFill rotWithShape="1">
            <a:blip r:embed="rId3">
              <a:alphaModFix amt="20000"/>
            </a:blip>
            <a:srcRect b="11287" l="48542" r="28032" t="12288"/>
            <a:stretch/>
          </p:blipFill>
          <p:spPr>
            <a:xfrm>
              <a:off x="3654546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6"/>
          <p:cNvSpPr/>
          <p:nvPr/>
        </p:nvSpPr>
        <p:spPr>
          <a:xfrm>
            <a:off x="7016275" y="242100"/>
            <a:ext cx="2743500" cy="7257600"/>
          </a:xfrm>
          <a:prstGeom prst="rect">
            <a:avLst/>
          </a:prstGeom>
          <a:solidFill>
            <a:srgbClr val="E2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7016275" y="6210525"/>
            <a:ext cx="2743500" cy="1315500"/>
          </a:xfrm>
          <a:prstGeom prst="rect">
            <a:avLst/>
          </a:prstGeom>
          <a:solidFill>
            <a:srgbClr val="ABB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4">
            <a:alphaModFix amt="20000"/>
          </a:blip>
          <a:srcRect b="23491" l="34280" r="22858" t="14296"/>
          <a:stretch/>
        </p:blipFill>
        <p:spPr>
          <a:xfrm>
            <a:off x="7010244" y="242100"/>
            <a:ext cx="2740299" cy="59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5">
            <a:alphaModFix/>
          </a:blip>
          <a:srcRect b="31083" l="29767" r="29230" t="39331"/>
          <a:stretch/>
        </p:blipFill>
        <p:spPr>
          <a:xfrm>
            <a:off x="306225" y="6210600"/>
            <a:ext cx="2740301" cy="131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 b="41759" l="35851" r="14670" t="22426"/>
          <a:stretch/>
        </p:blipFill>
        <p:spPr>
          <a:xfrm>
            <a:off x="3657450" y="6202100"/>
            <a:ext cx="2749302" cy="132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7">
            <a:alphaModFix/>
          </a:blip>
          <a:srcRect b="44740" l="1173" r="1823" t="24120"/>
          <a:stretch/>
        </p:blipFill>
        <p:spPr>
          <a:xfrm>
            <a:off x="7016050" y="6206350"/>
            <a:ext cx="2740299" cy="131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6"/>
          <p:cNvGrpSpPr/>
          <p:nvPr/>
        </p:nvGrpSpPr>
        <p:grpSpPr>
          <a:xfrm>
            <a:off x="2211022" y="-458375"/>
            <a:ext cx="5636345" cy="319500"/>
            <a:chOff x="63300" y="482425"/>
            <a:chExt cx="4253203" cy="319500"/>
          </a:xfrm>
        </p:grpSpPr>
        <p:sp>
          <p:nvSpPr>
            <p:cNvPr id="142" name="Google Shape;142;p6"/>
            <p:cNvSpPr/>
            <p:nvPr/>
          </p:nvSpPr>
          <p:spPr>
            <a:xfrm>
              <a:off x="63300" y="482425"/>
              <a:ext cx="203400" cy="319500"/>
            </a:xfrm>
            <a:prstGeom prst="rect">
              <a:avLst/>
            </a:prstGeom>
            <a:solidFill>
              <a:srgbClr val="856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265790" y="482425"/>
              <a:ext cx="203400" cy="319500"/>
            </a:xfrm>
            <a:prstGeom prst="rect">
              <a:avLst/>
            </a:prstGeom>
            <a:solidFill>
              <a:srgbClr val="7852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68268" y="482425"/>
              <a:ext cx="203400" cy="319500"/>
            </a:xfrm>
            <a:prstGeom prst="rect">
              <a:avLst/>
            </a:prstGeom>
            <a:solidFill>
              <a:srgbClr val="B78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670770" y="482425"/>
              <a:ext cx="203400" cy="319500"/>
            </a:xfrm>
            <a:prstGeom prst="rect">
              <a:avLst/>
            </a:prstGeom>
            <a:solidFill>
              <a:srgbClr val="B37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873261" y="482425"/>
              <a:ext cx="203400" cy="319500"/>
            </a:xfrm>
            <a:prstGeom prst="rect">
              <a:avLst/>
            </a:prstGeom>
            <a:solidFill>
              <a:srgbClr val="E79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1075751" y="482425"/>
              <a:ext cx="203400" cy="319500"/>
            </a:xfrm>
            <a:prstGeom prst="rect">
              <a:avLst/>
            </a:prstGeom>
            <a:solidFill>
              <a:srgbClr val="DA6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1278228" y="482425"/>
              <a:ext cx="203400" cy="319500"/>
            </a:xfrm>
            <a:prstGeom prst="rect">
              <a:avLst/>
            </a:prstGeom>
            <a:solidFill>
              <a:srgbClr val="D37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1480731" y="482425"/>
              <a:ext cx="203400" cy="319500"/>
            </a:xfrm>
            <a:prstGeom prst="rect">
              <a:avLst/>
            </a:prstGeom>
            <a:solidFill>
              <a:srgbClr val="72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1683221" y="482425"/>
              <a:ext cx="203400" cy="319500"/>
            </a:xfrm>
            <a:prstGeom prst="rect">
              <a:avLst/>
            </a:prstGeom>
            <a:solidFill>
              <a:srgbClr val="758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1885711" y="482425"/>
              <a:ext cx="203400" cy="319500"/>
            </a:xfrm>
            <a:prstGeom prst="rect">
              <a:avLst/>
            </a:prstGeom>
            <a:solidFill>
              <a:srgbClr val="6175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290679" y="482425"/>
              <a:ext cx="203400" cy="3195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493182" y="482425"/>
              <a:ext cx="203400" cy="3195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2695685" y="482425"/>
              <a:ext cx="203400" cy="319500"/>
            </a:xfrm>
            <a:prstGeom prst="rect">
              <a:avLst/>
            </a:prstGeom>
            <a:solidFill>
              <a:srgbClr val="9AB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898162" y="482425"/>
              <a:ext cx="203400" cy="319500"/>
            </a:xfrm>
            <a:prstGeom prst="rect">
              <a:avLst/>
            </a:prstGeom>
            <a:solidFill>
              <a:srgbClr val="ABB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3100665" y="482425"/>
              <a:ext cx="203400" cy="319500"/>
            </a:xfrm>
            <a:prstGeom prst="rect">
              <a:avLst/>
            </a:prstGeom>
            <a:solidFill>
              <a:srgbClr val="889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3505645" y="482425"/>
              <a:ext cx="203400" cy="319500"/>
            </a:xfrm>
            <a:prstGeom prst="rect">
              <a:avLst/>
            </a:prstGeom>
            <a:solidFill>
              <a:srgbClr val="747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708123" y="482425"/>
              <a:ext cx="203400" cy="319500"/>
            </a:xfrm>
            <a:prstGeom prst="rect">
              <a:avLst/>
            </a:prstGeom>
            <a:solidFill>
              <a:srgbClr val="F9EF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910613" y="482425"/>
              <a:ext cx="203400" cy="3195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4113103" y="482425"/>
              <a:ext cx="203400" cy="319500"/>
            </a:xfrm>
            <a:prstGeom prst="rect">
              <a:avLst/>
            </a:prstGeom>
            <a:solidFill>
              <a:srgbClr val="FED1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088202" y="482425"/>
              <a:ext cx="203400" cy="319500"/>
            </a:xfrm>
            <a:prstGeom prst="rect">
              <a:avLst/>
            </a:prstGeom>
            <a:solidFill>
              <a:srgbClr val="A7BA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3303130" y="482425"/>
              <a:ext cx="203400" cy="319500"/>
            </a:xfrm>
            <a:prstGeom prst="rect">
              <a:avLst/>
            </a:prstGeom>
            <a:solidFill>
              <a:srgbClr val="808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3503815" y="-2022265"/>
            <a:ext cx="3056569" cy="1425022"/>
            <a:chOff x="-137" y="0"/>
            <a:chExt cx="12192137" cy="365100"/>
          </a:xfrm>
        </p:grpSpPr>
        <p:sp>
          <p:nvSpPr>
            <p:cNvPr id="164" name="Google Shape;164;p6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2">
  <p:cSld name="BLANK_1_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46275" y="242100"/>
            <a:ext cx="2793551" cy="531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7464825" y="242100"/>
            <a:ext cx="1756800" cy="21882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304259" y="242106"/>
            <a:ext cx="2743500" cy="7288200"/>
          </a:xfrm>
          <a:prstGeom prst="rect">
            <a:avLst/>
          </a:prstGeom>
          <a:solidFill>
            <a:srgbClr val="ABB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304241" y="6210523"/>
            <a:ext cx="2743500" cy="1319700"/>
          </a:xfrm>
          <a:prstGeom prst="rect">
            <a:avLst/>
          </a:prstGeom>
          <a:solidFill>
            <a:srgbClr val="9AB0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 amt="20000"/>
          </a:blip>
          <a:srcRect b="13929" l="27586" r="49107" t="10036"/>
          <a:stretch/>
        </p:blipFill>
        <p:spPr>
          <a:xfrm>
            <a:off x="306248" y="242100"/>
            <a:ext cx="2740301" cy="59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 b="22268" l="20121" r="0" t="22268"/>
          <a:stretch/>
        </p:blipFill>
        <p:spPr>
          <a:xfrm>
            <a:off x="304650" y="6192600"/>
            <a:ext cx="2743501" cy="133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335" y="382698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>
            <a:off x="7464650" y="1061563"/>
            <a:ext cx="17568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Scholars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Academy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5" name="Google Shape;185;p7"/>
          <p:cNvGrpSpPr/>
          <p:nvPr/>
        </p:nvGrpSpPr>
        <p:grpSpPr>
          <a:xfrm>
            <a:off x="6946119" y="5559913"/>
            <a:ext cx="2793219" cy="240126"/>
            <a:chOff x="-137" y="0"/>
            <a:chExt cx="12192137" cy="365100"/>
          </a:xfrm>
        </p:grpSpPr>
        <p:sp>
          <p:nvSpPr>
            <p:cNvPr id="186" name="Google Shape;186;p7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7"/>
          <p:cNvSpPr/>
          <p:nvPr/>
        </p:nvSpPr>
        <p:spPr>
          <a:xfrm>
            <a:off x="6946575" y="5800050"/>
            <a:ext cx="2793300" cy="1730100"/>
          </a:xfrm>
          <a:prstGeom prst="rect">
            <a:avLst/>
          </a:prstGeom>
          <a:solidFill>
            <a:srgbClr val="708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199" name="Google Shape;199;p7"/>
          <p:cNvPicPr preferRelativeResize="0"/>
          <p:nvPr/>
        </p:nvPicPr>
        <p:blipFill rotWithShape="1">
          <a:blip r:embed="rId6">
            <a:alphaModFix/>
          </a:blip>
          <a:srcRect b="33666" l="3797" r="37323" t="26153"/>
          <a:stretch/>
        </p:blipFill>
        <p:spPr>
          <a:xfrm>
            <a:off x="3634425" y="4210200"/>
            <a:ext cx="2789550" cy="10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/>
          <p:nvPr/>
        </p:nvSpPr>
        <p:spPr>
          <a:xfrm>
            <a:off x="3634350" y="242100"/>
            <a:ext cx="2789700" cy="39681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201" name="Google Shape;201;p7"/>
          <p:cNvPicPr preferRelativeResize="0"/>
          <p:nvPr/>
        </p:nvPicPr>
        <p:blipFill rotWithShape="1">
          <a:blip r:embed="rId7">
            <a:alphaModFix/>
          </a:blip>
          <a:srcRect b="33469" l="7095" r="7104" t="16590"/>
          <a:stretch/>
        </p:blipFill>
        <p:spPr>
          <a:xfrm>
            <a:off x="3634425" y="5302975"/>
            <a:ext cx="2789550" cy="1092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202" name="Google Shape;202;p7"/>
          <p:cNvPicPr preferRelativeResize="0"/>
          <p:nvPr/>
        </p:nvPicPr>
        <p:blipFill rotWithShape="1">
          <a:blip r:embed="rId8">
            <a:alphaModFix amt="37000"/>
          </a:blip>
          <a:srcRect b="5920" l="0" r="9165" t="25558"/>
          <a:stretch/>
        </p:blipFill>
        <p:spPr>
          <a:xfrm flipH="1">
            <a:off x="3634350" y="242100"/>
            <a:ext cx="2789700" cy="39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b="1"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  <a:defRPr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○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6550" lvl="2" marL="1371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■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6550" lvl="3" marL="18288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6550" lvl="4" marL="22860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○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6550" lvl="5" marL="27432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■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6550" lvl="6" marL="3200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6550" lvl="7" marL="3657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○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6550" lvl="8" marL="41148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Calibri"/>
              <a:buChar char="■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/>
          <p:nvPr/>
        </p:nvSpPr>
        <p:spPr>
          <a:xfrm>
            <a:off x="3661350" y="5877900"/>
            <a:ext cx="2735700" cy="333000"/>
          </a:xfrm>
          <a:prstGeom prst="rect">
            <a:avLst/>
          </a:prstGeom>
          <a:solidFill>
            <a:srgbClr val="FFFFFF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“Great teachers!”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300375" y="5513750"/>
            <a:ext cx="2752500" cy="696900"/>
          </a:xfrm>
          <a:prstGeom prst="rect">
            <a:avLst/>
          </a:prstGeom>
          <a:solidFill>
            <a:srgbClr val="FFFFFF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1" lang="en-GB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 am thankful for all the staff and principal because they care about our family.”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8"/>
          <p:cNvSpPr txBox="1"/>
          <p:nvPr/>
        </p:nvSpPr>
        <p:spPr>
          <a:xfrm>
            <a:off x="7005525" y="5709600"/>
            <a:ext cx="2735700" cy="501300"/>
          </a:xfrm>
          <a:prstGeom prst="rect">
            <a:avLst/>
          </a:prstGeom>
          <a:solidFill>
            <a:srgbClr val="FFFFFF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61595" lvl="0" marL="61595" marR="636905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“PISA </a:t>
            </a: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is a place where diversity is celebrated</a:t>
            </a: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!”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297825" y="255300"/>
            <a:ext cx="2740800" cy="51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841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OUR MISSION</a:t>
            </a:r>
            <a:endParaRPr b="1" i="1"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841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PISA  is a multicultural language-focused learning community that promotes social, emotional and academic growth.  We prepare diverse Newcomer students to pursue their future goals with confidence. 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ELIGIBILITY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PISA is a program for students who...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950" lvl="0" marL="31680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●"/>
            </a:pPr>
            <a:r>
              <a:rPr b="1"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 been enrolled in a US school less than two years.  </a:t>
            </a:r>
            <a:endParaRPr b="1" i="1" sz="1300" strike="sngStrike">
              <a:solidFill>
                <a:schemeClr val="lt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12950" lvl="0" marL="31680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●"/>
            </a:pPr>
            <a:r>
              <a:rPr b="1"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 a r</a:t>
            </a: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esult EMERGING proficiency on ELPA21 Screener.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950" lvl="0" marL="31680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Char char="●"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 eligible for high school.</a:t>
            </a:r>
            <a:endParaRPr b="1"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3661350" y="255300"/>
            <a:ext cx="2735700" cy="56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 LENGTH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PISA is typically a one-year program; however, as we learn about our students and individual needs, program length may vary. </a:t>
            </a:r>
            <a:endParaRPr i="1" sz="1300" strike="sngStrike">
              <a:solidFill>
                <a:srgbClr val="FFFFFF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01295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i="1"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201295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PISA CLASS SCHEDULES</a:t>
            </a:r>
            <a:endParaRPr b="1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19379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PISA students have a full schedule and  undergo intensive English language development in a range of class subjects, including math, science, social studies, and language arts. All classes are taught in English. Some native language support may be provided.</a:t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19379" rtl="0" algn="l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64465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CLASSROOM TECHNOLOGY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64465" rtl="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PISA students have access to the latest computer hardware, digital media and educational materials utilized in most comprehensive high schools.</a:t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8"/>
          <p:cNvSpPr txBox="1"/>
          <p:nvPr/>
        </p:nvSpPr>
        <p:spPr>
          <a:xfrm>
            <a:off x="7005525" y="255300"/>
            <a:ext cx="2740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6446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ADMINISTRATORS &amp; TEACHERS</a:t>
            </a:r>
            <a:endParaRPr b="1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64465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Our staff and administrators are dedicated to our mission and trained to serve the academic and cultural needs of our student population. Our student/ teacher ratio provides for a nurturing environment where students can develop as English speakers and apply their new language skills in their daily learning.</a:t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GB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Program Focus</a:t>
            </a: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Empower</a:t>
            </a: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students to become leaders while providing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36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safe and supportive learning community.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36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content classes that incorporate a language focus in every lesson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36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 orientation to the US educational system.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360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meaningful differentiated access to rigorous academic content and foundational educational skills.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64465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164465" rtl="0"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/>
        </p:nvSpPr>
        <p:spPr>
          <a:xfrm>
            <a:off x="6954075" y="5838750"/>
            <a:ext cx="2789400" cy="132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Designed to provide extensive language development and meaningful access to content classes for newly arrived emergent bilinguals at PPS.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7240893" y="3750500"/>
            <a:ext cx="2497800" cy="501300"/>
          </a:xfrm>
          <a:prstGeom prst="rect">
            <a:avLst/>
          </a:prstGeom>
          <a:solidFill>
            <a:srgbClr val="AD22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qualified high school students of PPS.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3634500" y="254275"/>
            <a:ext cx="2789400" cy="3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  <a:endParaRPr b="1" sz="3000">
              <a:solidFill>
                <a:srgbClr val="8BA43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 response to the increasing need to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 greater educational options for Portland’s growing Emergent Bilingual population, PPS has established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Portland International Scholars Academy (PISA) Program. Our goal is to create a supportive learning environment that encourages and enables each student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look beyond high school and develop the linguistic and academic foundation needed for college and career.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3634500" y="6400800"/>
            <a:ext cx="27894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Portland International Scholars Academy </a:t>
            </a:r>
            <a:br>
              <a:rPr b="1" lang="en-GB" sz="120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>
                <a:latin typeface="Calibri"/>
                <a:ea typeface="Calibri"/>
                <a:cs typeface="Calibri"/>
                <a:sym typeface="Calibri"/>
              </a:rPr>
              <a:t>For class and enrollment information, contact: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Kerri West - 971-347-5916 </a:t>
            </a: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or</a:t>
            </a:r>
            <a:br>
              <a:rPr b="1" lang="en-GB" sz="1200"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Chau Le  - 971-334-9363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pisa.pps.net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295275" y="5876275"/>
            <a:ext cx="2786400" cy="326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latin typeface="Calibri"/>
                <a:ea typeface="Calibri"/>
                <a:cs typeface="Calibri"/>
                <a:sym typeface="Calibri"/>
              </a:rPr>
              <a:t>“PISA is a place to make friends.”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6946950" y="7272325"/>
            <a:ext cx="27864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 PUBLIC SCHOOLS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9"/>
          <p:cNvSpPr txBox="1"/>
          <p:nvPr/>
        </p:nvSpPr>
        <p:spPr>
          <a:xfrm>
            <a:off x="318075" y="254275"/>
            <a:ext cx="2740800" cy="56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TRANSPORTATION TO PISA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PISA is located at the McDaniel and Roosevelt high school campuses.  Support</a:t>
            </a:r>
            <a:r>
              <a:rPr lang="en-GB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is provided for all PISA students on how to fully understand and navigate the free city transportation services afforded to all PPS high school students.</a:t>
            </a:r>
            <a:endParaRPr b="1" i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FAMILY ENGAGEMENT</a:t>
            </a:r>
            <a:endParaRPr b="1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PISA provides opportunities throughout the year for families to learn about high school in the United States, plan for their student’s future,  and share their multicultural perspectives on education.</a:t>
            </a:r>
            <a:endParaRPr b="1" i="1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-GB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 FIELD TRIPS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PISA students have opportunities throughout the school year to visit museums, businesses and colleges. Students are able to utilize their language skills and classroom knowledge in real world settings. </a:t>
            </a:r>
            <a:endParaRPr sz="13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72390" rtl="0" algn="l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