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8" r:id="rId3"/>
    <p:sldMasterId id="2147483659" r:id="rId4"/>
  </p:sldMasterIdLst>
  <p:notesMasterIdLst>
    <p:notesMasterId r:id="rId5"/>
  </p:notesMasterIdLst>
  <p:sldIdLst>
    <p:sldId id="256" r:id="rId6"/>
    <p:sldId id="257" r:id="rId7"/>
  </p:sldIdLst>
  <p:sldSz cy="7772400" cx="10058400"/>
  <p:notesSz cx="6858000" cy="9144000"/>
  <p:embeddedFontLst>
    <p:embeddedFont>
      <p:font typeface="PT Sans"/>
      <p:regular r:id="rId8"/>
      <p:bold r:id="rId9"/>
      <p:italic r:id="rId10"/>
      <p:boldItalic r:id="rId11"/>
    </p:embeddedFont>
    <p:embeddedFont>
      <p:font typeface="Century Gothic"/>
      <p:regular r:id="rId12"/>
      <p:bold r:id="rId13"/>
      <p:italic r:id="rId14"/>
      <p:boldItalic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PTSans-boldItalic.fntdata"/><Relationship Id="rId10" Type="http://schemas.openxmlformats.org/officeDocument/2006/relationships/font" Target="fonts/PTSans-italic.fntdata"/><Relationship Id="rId13" Type="http://schemas.openxmlformats.org/officeDocument/2006/relationships/font" Target="fonts/CenturyGothic-bold.fntdata"/><Relationship Id="rId12" Type="http://schemas.openxmlformats.org/officeDocument/2006/relationships/font" Target="fonts/CenturyGothic-regular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font" Target="fonts/PTSans-bold.fntdata"/><Relationship Id="rId15" Type="http://schemas.openxmlformats.org/officeDocument/2006/relationships/font" Target="fonts/CenturyGothic-boldItalic.fntdata"/><Relationship Id="rId14" Type="http://schemas.openxmlformats.org/officeDocument/2006/relationships/font" Target="fonts/CenturyGothic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font" Target="fonts/PTSans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6269215463_0_9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626921546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Russian Updated 9/9/19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6269215463_0_20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626921546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Spanish Updated 9/5/19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hyperlink" Target="http://www.pps.net/Page/1785" TargetMode="External"/><Relationship Id="rId8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34.png"/><Relationship Id="rId4" Type="http://schemas.openxmlformats.org/officeDocument/2006/relationships/image" Target="../media/image10.jp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29.png"/><Relationship Id="rId4" Type="http://schemas.openxmlformats.org/officeDocument/2006/relationships/image" Target="../media/image9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8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3.png"/><Relationship Id="rId4" Type="http://schemas.openxmlformats.org/officeDocument/2006/relationships/image" Target="../media/image10.jpg"/><Relationship Id="rId5" Type="http://schemas.openxmlformats.org/officeDocument/2006/relationships/image" Target="../media/image1.png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Relationship Id="rId3" Type="http://schemas.openxmlformats.org/officeDocument/2006/relationships/image" Target="../media/image29.png"/><Relationship Id="rId4" Type="http://schemas.openxmlformats.org/officeDocument/2006/relationships/image" Target="../media/image9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bg>
      <p:bgPr>
        <a:noFill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417500" y="171450"/>
            <a:ext cx="3238500" cy="74295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119999" y="120000"/>
                </a:lnTo>
                <a:lnTo>
                  <a:pt x="119999" y="0"/>
                </a:lnTo>
                <a:lnTo>
                  <a:pt x="0" y="0"/>
                </a:lnTo>
                <a:lnTo>
                  <a:pt x="0" y="120000"/>
                </a:lnTo>
              </a:path>
            </a:pathLst>
          </a:custGeom>
          <a:solidFill>
            <a:srgbClr val="A2E3FB"/>
          </a:solidFill>
          <a:ln>
            <a:noFill/>
          </a:ln>
        </p:spPr>
      </p:sp>
      <p:pic>
        <p:nvPicPr>
          <p:cNvPr descr="15618183302_4efafb57c9_o.jpg" id="11" name="Google Shape;11;p2"/>
          <p:cNvPicPr preferRelativeResize="0"/>
          <p:nvPr/>
        </p:nvPicPr>
        <p:blipFill rotWithShape="1">
          <a:blip r:embed="rId2">
            <a:alphaModFix/>
          </a:blip>
          <a:srcRect b="13240" l="64156" r="20925" t="9557"/>
          <a:stretch/>
        </p:blipFill>
        <p:spPr>
          <a:xfrm>
            <a:off x="6817125" y="201613"/>
            <a:ext cx="647700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5618183302_4efafb57c9_o.jpg" id="12" name="Google Shape;12;p2"/>
          <p:cNvPicPr preferRelativeResize="0"/>
          <p:nvPr/>
        </p:nvPicPr>
        <p:blipFill rotWithShape="1">
          <a:blip r:embed="rId2">
            <a:alphaModFix/>
          </a:blip>
          <a:srcRect b="13240" l="37730" r="47351" t="9557"/>
          <a:stretch/>
        </p:blipFill>
        <p:spPr>
          <a:xfrm>
            <a:off x="9221550" y="201613"/>
            <a:ext cx="647700" cy="2228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/>
          <p:nvPr/>
        </p:nvSpPr>
        <p:spPr>
          <a:xfrm>
            <a:off x="7464825" y="181263"/>
            <a:ext cx="1756800" cy="2249100"/>
          </a:xfrm>
          <a:prstGeom prst="rect">
            <a:avLst/>
          </a:prstGeom>
          <a:solidFill>
            <a:srgbClr val="394C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15618183302_4efafb57c9_o.jpg" id="14" name="Google Shape;14;p2"/>
          <p:cNvPicPr preferRelativeResize="0"/>
          <p:nvPr/>
        </p:nvPicPr>
        <p:blipFill rotWithShape="1">
          <a:blip r:embed="rId3">
            <a:alphaModFix/>
          </a:blip>
          <a:srcRect b="39684" l="3797" r="37323" t="14569"/>
          <a:stretch/>
        </p:blipFill>
        <p:spPr>
          <a:xfrm>
            <a:off x="6821600" y="4195445"/>
            <a:ext cx="3047650" cy="16104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5618183302_4efafb57c9_o.jpg" id="15" name="Google Shape;15;p2"/>
          <p:cNvPicPr preferRelativeResize="0"/>
          <p:nvPr/>
        </p:nvPicPr>
        <p:blipFill rotWithShape="1">
          <a:blip r:embed="rId4">
            <a:alphaModFix/>
          </a:blip>
          <a:srcRect b="17051" l="382" r="21473" t="29460"/>
          <a:stretch/>
        </p:blipFill>
        <p:spPr>
          <a:xfrm flipH="1">
            <a:off x="6826063" y="2517725"/>
            <a:ext cx="3047650" cy="15900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>
            <a:off x="6817122" y="2430458"/>
            <a:ext cx="3056569" cy="87186"/>
            <a:chOff x="-137" y="0"/>
            <a:chExt cx="12192137" cy="365100"/>
          </a:xfrm>
        </p:grpSpPr>
        <p:sp>
          <p:nvSpPr>
            <p:cNvPr id="17" name="Google Shape;17;p2"/>
            <p:cNvSpPr/>
            <p:nvPr/>
          </p:nvSpPr>
          <p:spPr>
            <a:xfrm>
              <a:off x="0" y="0"/>
              <a:ext cx="121920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flipH="1">
              <a:off x="-137" y="0"/>
              <a:ext cx="1103400" cy="365100"/>
            </a:xfrm>
            <a:prstGeom prst="rect">
              <a:avLst/>
            </a:prstGeom>
            <a:solidFill>
              <a:srgbClr val="F8EA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1108737" y="0"/>
              <a:ext cx="1103400" cy="365100"/>
            </a:xfrm>
            <a:prstGeom prst="rect">
              <a:avLst/>
            </a:prstGeom>
            <a:solidFill>
              <a:srgbClr val="FCB70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3326485" y="0"/>
              <a:ext cx="1103400" cy="365100"/>
            </a:xfrm>
            <a:prstGeom prst="rect">
              <a:avLst/>
            </a:prstGeom>
            <a:solidFill>
              <a:srgbClr val="708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2217611" y="0"/>
              <a:ext cx="1103400" cy="365100"/>
            </a:xfrm>
            <a:prstGeom prst="rect">
              <a:avLst/>
            </a:prstGeom>
            <a:solidFill>
              <a:srgbClr val="92C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4435359" y="0"/>
              <a:ext cx="1103400" cy="365100"/>
            </a:xfrm>
            <a:prstGeom prst="rect">
              <a:avLst/>
            </a:prstGeom>
            <a:solidFill>
              <a:srgbClr val="394C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flipH="1">
              <a:off x="5544233" y="0"/>
              <a:ext cx="1103400" cy="365100"/>
            </a:xfrm>
            <a:prstGeom prst="rect">
              <a:avLst/>
            </a:prstGeom>
            <a:solidFill>
              <a:srgbClr val="7B9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flipH="1">
              <a:off x="6653107" y="0"/>
              <a:ext cx="1103400" cy="365100"/>
            </a:xfrm>
            <a:prstGeom prst="rect">
              <a:avLst/>
            </a:prstGeom>
            <a:solidFill>
              <a:srgbClr val="465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flipH="1">
              <a:off x="7761981" y="0"/>
              <a:ext cx="1103400" cy="365100"/>
            </a:xfrm>
            <a:prstGeom prst="rect">
              <a:avLst/>
            </a:prstGeom>
            <a:solidFill>
              <a:srgbClr val="AD22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flipH="1">
              <a:off x="8870855" y="0"/>
              <a:ext cx="1103400" cy="365100"/>
            </a:xfrm>
            <a:prstGeom prst="rect">
              <a:avLst/>
            </a:prstGeom>
            <a:solidFill>
              <a:srgbClr val="D753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flipH="1">
              <a:off x="11088600" y="0"/>
              <a:ext cx="1103400" cy="365100"/>
            </a:xfrm>
            <a:prstGeom prst="rect">
              <a:avLst/>
            </a:prstGeom>
            <a:solidFill>
              <a:srgbClr val="4D2C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flipH="1">
              <a:off x="9979729" y="0"/>
              <a:ext cx="1103400" cy="365100"/>
            </a:xfrm>
            <a:prstGeom prst="rect">
              <a:avLst/>
            </a:prstGeom>
            <a:solidFill>
              <a:srgbClr val="8F53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" name="Google Shape;29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9335" y="382698"/>
            <a:ext cx="6477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"/>
          <p:cNvSpPr txBox="1"/>
          <p:nvPr/>
        </p:nvSpPr>
        <p:spPr>
          <a:xfrm>
            <a:off x="7464650" y="1061563"/>
            <a:ext cx="1756800" cy="13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Portland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International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Scholars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Academy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" name="Google Shape;31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7650" y="3068275"/>
            <a:ext cx="3238201" cy="301323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"/>
          <p:cNvSpPr/>
          <p:nvPr/>
        </p:nvSpPr>
        <p:spPr>
          <a:xfrm>
            <a:off x="3417500" y="6091350"/>
            <a:ext cx="3238500" cy="15096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119999" y="120000"/>
                </a:lnTo>
                <a:lnTo>
                  <a:pt x="119999" y="0"/>
                </a:lnTo>
                <a:lnTo>
                  <a:pt x="0" y="0"/>
                </a:lnTo>
                <a:lnTo>
                  <a:pt x="0" y="120000"/>
                </a:lnTo>
              </a:path>
            </a:pathLst>
          </a:custGeom>
          <a:solidFill>
            <a:srgbClr val="7B982C"/>
          </a:solidFill>
          <a:ln>
            <a:noFill/>
          </a:ln>
        </p:spPr>
      </p:sp>
      <p:sp>
        <p:nvSpPr>
          <p:cNvPr id="33" name="Google Shape;33;p2"/>
          <p:cNvSpPr txBox="1"/>
          <p:nvPr/>
        </p:nvSpPr>
        <p:spPr>
          <a:xfrm>
            <a:off x="3493850" y="6081500"/>
            <a:ext cx="3061200" cy="15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3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Portland International Scholars Academy </a:t>
            </a:r>
            <a:br>
              <a:rPr b="1" lang="en-GB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en-GB" sz="1100">
                <a:solidFill>
                  <a:srgbClr val="231F20"/>
                </a:solidFill>
                <a:latin typeface="PT Sans"/>
                <a:ea typeface="PT Sans"/>
                <a:cs typeface="PT Sans"/>
                <a:sym typeface="PT Sans"/>
              </a:rPr>
              <a:t>For class and enrollment information, contact: </a:t>
            </a:r>
            <a:r>
              <a:rPr b="1" lang="en-GB" sz="1200">
                <a:solidFill>
                  <a:srgbClr val="231F20"/>
                </a:solidFill>
                <a:latin typeface="PT Sans"/>
                <a:ea typeface="PT Sans"/>
                <a:cs typeface="PT Sans"/>
                <a:sym typeface="PT Sans"/>
              </a:rPr>
              <a:t>PISA@Benson Office - 503-916-5252 or</a:t>
            </a:r>
            <a:br>
              <a:rPr b="1" lang="en-GB" sz="1200">
                <a:solidFill>
                  <a:srgbClr val="231F20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b="1" lang="en-GB" sz="1200">
                <a:solidFill>
                  <a:srgbClr val="231F20"/>
                </a:solidFill>
                <a:latin typeface="PT Sans"/>
                <a:ea typeface="PT Sans"/>
                <a:cs typeface="PT Sans"/>
                <a:sym typeface="PT Sans"/>
              </a:rPr>
              <a:t>ESL Department - 503-916-6525 </a:t>
            </a:r>
            <a:r>
              <a:rPr b="1" lang="en-GB" sz="1200">
                <a:solidFill>
                  <a:srgbClr val="FFFFFF"/>
                </a:solidFill>
                <a:uFill>
                  <a:noFill/>
                </a:uFill>
                <a:latin typeface="PT Sans"/>
                <a:ea typeface="PT Sans"/>
                <a:cs typeface="PT Sans"/>
                <a:sym typeface="PT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http://www.pps.net/Page/1785</a:t>
            </a:r>
            <a:endParaRPr sz="12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75000"/>
              </a:lnSpc>
              <a:spcBef>
                <a:spcPts val="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PORTLAND PUBLIC SCHOOLS</a:t>
            </a:r>
            <a:endParaRPr/>
          </a:p>
        </p:txBody>
      </p:sp>
      <p:grpSp>
        <p:nvGrpSpPr>
          <p:cNvPr id="34" name="Google Shape;34;p2"/>
          <p:cNvGrpSpPr/>
          <p:nvPr/>
        </p:nvGrpSpPr>
        <p:grpSpPr>
          <a:xfrm>
            <a:off x="6104110" y="7085460"/>
            <a:ext cx="381000" cy="381000"/>
            <a:chOff x="9476" y="11241"/>
            <a:chExt cx="600" cy="600"/>
          </a:xfrm>
        </p:grpSpPr>
        <p:sp>
          <p:nvSpPr>
            <p:cNvPr id="35" name="Google Shape;35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52639" y="85584"/>
                  </a:moveTo>
                  <a:lnTo>
                    <a:pt x="49962" y="85584"/>
                  </a:lnTo>
                  <a:lnTo>
                    <a:pt x="49962" y="94641"/>
                  </a:lnTo>
                  <a:lnTo>
                    <a:pt x="36133" y="113660"/>
                  </a:lnTo>
                  <a:lnTo>
                    <a:pt x="35018" y="115018"/>
                  </a:lnTo>
                  <a:lnTo>
                    <a:pt x="39256" y="116377"/>
                  </a:lnTo>
                  <a:lnTo>
                    <a:pt x="43271" y="118188"/>
                  </a:lnTo>
                  <a:lnTo>
                    <a:pt x="52193" y="120000"/>
                  </a:lnTo>
                  <a:lnTo>
                    <a:pt x="62230" y="120000"/>
                  </a:lnTo>
                  <a:lnTo>
                    <a:pt x="67583" y="119547"/>
                  </a:lnTo>
                  <a:lnTo>
                    <a:pt x="72936" y="118641"/>
                  </a:lnTo>
                  <a:lnTo>
                    <a:pt x="77843" y="116830"/>
                  </a:lnTo>
                  <a:lnTo>
                    <a:pt x="82750" y="115471"/>
                  </a:lnTo>
                  <a:lnTo>
                    <a:pt x="95687" y="108226"/>
                  </a:lnTo>
                  <a:lnTo>
                    <a:pt x="99925" y="104603"/>
                  </a:lnTo>
                  <a:lnTo>
                    <a:pt x="52639" y="104603"/>
                  </a:lnTo>
                  <a:lnTo>
                    <a:pt x="52639" y="8558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61561" y="0"/>
                  </a:moveTo>
                  <a:lnTo>
                    <a:pt x="60000" y="0"/>
                  </a:lnTo>
                  <a:lnTo>
                    <a:pt x="49739" y="905"/>
                  </a:lnTo>
                  <a:lnTo>
                    <a:pt x="35464" y="5433"/>
                  </a:lnTo>
                  <a:lnTo>
                    <a:pt x="22750" y="13132"/>
                  </a:lnTo>
                  <a:lnTo>
                    <a:pt x="12490" y="23547"/>
                  </a:lnTo>
                  <a:lnTo>
                    <a:pt x="9591" y="27169"/>
                  </a:lnTo>
                  <a:lnTo>
                    <a:pt x="3122" y="40754"/>
                  </a:lnTo>
                  <a:lnTo>
                    <a:pt x="0" y="55245"/>
                  </a:lnTo>
                  <a:lnTo>
                    <a:pt x="223" y="61132"/>
                  </a:lnTo>
                  <a:lnTo>
                    <a:pt x="2453" y="76075"/>
                  </a:lnTo>
                  <a:lnTo>
                    <a:pt x="7360" y="89207"/>
                  </a:lnTo>
                  <a:lnTo>
                    <a:pt x="17620" y="102792"/>
                  </a:lnTo>
                  <a:lnTo>
                    <a:pt x="20743" y="105509"/>
                  </a:lnTo>
                  <a:lnTo>
                    <a:pt x="22081" y="106867"/>
                  </a:lnTo>
                  <a:lnTo>
                    <a:pt x="34349" y="106867"/>
                  </a:lnTo>
                  <a:lnTo>
                    <a:pt x="34349" y="104603"/>
                  </a:lnTo>
                  <a:lnTo>
                    <a:pt x="24089" y="104603"/>
                  </a:lnTo>
                  <a:lnTo>
                    <a:pt x="24089" y="74716"/>
                  </a:lnTo>
                  <a:lnTo>
                    <a:pt x="45947" y="74716"/>
                  </a:lnTo>
                  <a:lnTo>
                    <a:pt x="44609" y="73811"/>
                  </a:lnTo>
                  <a:lnTo>
                    <a:pt x="41040" y="72452"/>
                  </a:lnTo>
                  <a:lnTo>
                    <a:pt x="39256" y="72452"/>
                  </a:lnTo>
                  <a:lnTo>
                    <a:pt x="37249" y="72000"/>
                  </a:lnTo>
                  <a:lnTo>
                    <a:pt x="38141" y="70188"/>
                  </a:lnTo>
                  <a:lnTo>
                    <a:pt x="41040" y="57056"/>
                  </a:lnTo>
                  <a:lnTo>
                    <a:pt x="49962" y="57056"/>
                  </a:lnTo>
                  <a:lnTo>
                    <a:pt x="38587" y="49358"/>
                  </a:lnTo>
                  <a:lnTo>
                    <a:pt x="31895" y="35320"/>
                  </a:lnTo>
                  <a:lnTo>
                    <a:pt x="31895" y="31698"/>
                  </a:lnTo>
                  <a:lnTo>
                    <a:pt x="39925" y="18566"/>
                  </a:lnTo>
                  <a:lnTo>
                    <a:pt x="46394" y="14490"/>
                  </a:lnTo>
                  <a:lnTo>
                    <a:pt x="51301" y="14490"/>
                  </a:lnTo>
                  <a:lnTo>
                    <a:pt x="53308" y="12679"/>
                  </a:lnTo>
                  <a:lnTo>
                    <a:pt x="57100" y="9962"/>
                  </a:lnTo>
                  <a:lnTo>
                    <a:pt x="65130" y="9962"/>
                  </a:lnTo>
                  <a:lnTo>
                    <a:pt x="66468" y="8603"/>
                  </a:lnTo>
                  <a:lnTo>
                    <a:pt x="69368" y="5886"/>
                  </a:lnTo>
                  <a:lnTo>
                    <a:pt x="85650" y="5886"/>
                  </a:lnTo>
                  <a:lnTo>
                    <a:pt x="81189" y="4075"/>
                  </a:lnTo>
                  <a:lnTo>
                    <a:pt x="76505" y="2264"/>
                  </a:lnTo>
                  <a:lnTo>
                    <a:pt x="66691" y="452"/>
                  </a:lnTo>
                  <a:lnTo>
                    <a:pt x="6156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45947" y="74716"/>
                  </a:moveTo>
                  <a:lnTo>
                    <a:pt x="37472" y="74716"/>
                  </a:lnTo>
                  <a:lnTo>
                    <a:pt x="41263" y="75622"/>
                  </a:lnTo>
                  <a:lnTo>
                    <a:pt x="43494" y="76075"/>
                  </a:lnTo>
                  <a:lnTo>
                    <a:pt x="45055" y="76981"/>
                  </a:lnTo>
                  <a:lnTo>
                    <a:pt x="47286" y="79698"/>
                  </a:lnTo>
                  <a:lnTo>
                    <a:pt x="47732" y="81056"/>
                  </a:lnTo>
                  <a:lnTo>
                    <a:pt x="47732" y="85132"/>
                  </a:lnTo>
                  <a:lnTo>
                    <a:pt x="47063" y="86943"/>
                  </a:lnTo>
                  <a:lnTo>
                    <a:pt x="44163" y="89660"/>
                  </a:lnTo>
                  <a:lnTo>
                    <a:pt x="42156" y="90566"/>
                  </a:lnTo>
                  <a:lnTo>
                    <a:pt x="38141" y="91471"/>
                  </a:lnTo>
                  <a:lnTo>
                    <a:pt x="31672" y="91471"/>
                  </a:lnTo>
                  <a:lnTo>
                    <a:pt x="31672" y="104603"/>
                  </a:lnTo>
                  <a:lnTo>
                    <a:pt x="34349" y="104603"/>
                  </a:lnTo>
                  <a:lnTo>
                    <a:pt x="34349" y="94188"/>
                  </a:lnTo>
                  <a:lnTo>
                    <a:pt x="36802" y="94188"/>
                  </a:lnTo>
                  <a:lnTo>
                    <a:pt x="38810" y="93735"/>
                  </a:lnTo>
                  <a:lnTo>
                    <a:pt x="40148" y="93735"/>
                  </a:lnTo>
                  <a:lnTo>
                    <a:pt x="43048" y="92830"/>
                  </a:lnTo>
                  <a:lnTo>
                    <a:pt x="49962" y="85584"/>
                  </a:lnTo>
                  <a:lnTo>
                    <a:pt x="52639" y="85584"/>
                  </a:lnTo>
                  <a:lnTo>
                    <a:pt x="52639" y="80603"/>
                  </a:lnTo>
                  <a:lnTo>
                    <a:pt x="49962" y="80603"/>
                  </a:lnTo>
                  <a:lnTo>
                    <a:pt x="49739" y="79245"/>
                  </a:lnTo>
                  <a:lnTo>
                    <a:pt x="49070" y="77886"/>
                  </a:lnTo>
                  <a:lnTo>
                    <a:pt x="48178" y="76528"/>
                  </a:lnTo>
                  <a:lnTo>
                    <a:pt x="46617" y="75169"/>
                  </a:lnTo>
                  <a:lnTo>
                    <a:pt x="45947" y="747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84758" y="74716"/>
                  </a:moveTo>
                  <a:lnTo>
                    <a:pt x="66022" y="74716"/>
                  </a:lnTo>
                  <a:lnTo>
                    <a:pt x="69591" y="75622"/>
                  </a:lnTo>
                  <a:lnTo>
                    <a:pt x="71821" y="76075"/>
                  </a:lnTo>
                  <a:lnTo>
                    <a:pt x="73382" y="76981"/>
                  </a:lnTo>
                  <a:lnTo>
                    <a:pt x="75613" y="79698"/>
                  </a:lnTo>
                  <a:lnTo>
                    <a:pt x="76282" y="81056"/>
                  </a:lnTo>
                  <a:lnTo>
                    <a:pt x="76282" y="85132"/>
                  </a:lnTo>
                  <a:lnTo>
                    <a:pt x="75390" y="86943"/>
                  </a:lnTo>
                  <a:lnTo>
                    <a:pt x="72490" y="89660"/>
                  </a:lnTo>
                  <a:lnTo>
                    <a:pt x="70706" y="90566"/>
                  </a:lnTo>
                  <a:lnTo>
                    <a:pt x="66691" y="91471"/>
                  </a:lnTo>
                  <a:lnTo>
                    <a:pt x="60223" y="91471"/>
                  </a:lnTo>
                  <a:lnTo>
                    <a:pt x="60223" y="104603"/>
                  </a:lnTo>
                  <a:lnTo>
                    <a:pt x="87657" y="104603"/>
                  </a:lnTo>
                  <a:lnTo>
                    <a:pt x="85204" y="104150"/>
                  </a:lnTo>
                  <a:lnTo>
                    <a:pt x="80966" y="101886"/>
                  </a:lnTo>
                  <a:lnTo>
                    <a:pt x="79182" y="100528"/>
                  </a:lnTo>
                  <a:lnTo>
                    <a:pt x="77620" y="98264"/>
                  </a:lnTo>
                  <a:lnTo>
                    <a:pt x="84089" y="95547"/>
                  </a:lnTo>
                  <a:lnTo>
                    <a:pt x="95018" y="95547"/>
                  </a:lnTo>
                  <a:lnTo>
                    <a:pt x="94795" y="95094"/>
                  </a:lnTo>
                  <a:lnTo>
                    <a:pt x="93457" y="93735"/>
                  </a:lnTo>
                  <a:lnTo>
                    <a:pt x="92118" y="92830"/>
                  </a:lnTo>
                  <a:lnTo>
                    <a:pt x="89888" y="91471"/>
                  </a:lnTo>
                  <a:lnTo>
                    <a:pt x="84981" y="88301"/>
                  </a:lnTo>
                  <a:lnTo>
                    <a:pt x="82081" y="86037"/>
                  </a:lnTo>
                  <a:lnTo>
                    <a:pt x="80074" y="84226"/>
                  </a:lnTo>
                  <a:lnTo>
                    <a:pt x="79628" y="82867"/>
                  </a:lnTo>
                  <a:lnTo>
                    <a:pt x="79628" y="79245"/>
                  </a:lnTo>
                  <a:lnTo>
                    <a:pt x="80520" y="77433"/>
                  </a:lnTo>
                  <a:lnTo>
                    <a:pt x="84758" y="747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92342" y="79245"/>
                  </a:moveTo>
                  <a:lnTo>
                    <a:pt x="88550" y="79245"/>
                  </a:lnTo>
                  <a:lnTo>
                    <a:pt x="87211" y="80150"/>
                  </a:lnTo>
                  <a:lnTo>
                    <a:pt x="86988" y="80603"/>
                  </a:lnTo>
                  <a:lnTo>
                    <a:pt x="86988" y="81509"/>
                  </a:lnTo>
                  <a:lnTo>
                    <a:pt x="87211" y="81962"/>
                  </a:lnTo>
                  <a:lnTo>
                    <a:pt x="87657" y="82415"/>
                  </a:lnTo>
                  <a:lnTo>
                    <a:pt x="90111" y="84226"/>
                  </a:lnTo>
                  <a:lnTo>
                    <a:pt x="93234" y="86037"/>
                  </a:lnTo>
                  <a:lnTo>
                    <a:pt x="96133" y="87849"/>
                  </a:lnTo>
                  <a:lnTo>
                    <a:pt x="97695" y="89207"/>
                  </a:lnTo>
                  <a:lnTo>
                    <a:pt x="99925" y="90566"/>
                  </a:lnTo>
                  <a:lnTo>
                    <a:pt x="101040" y="91924"/>
                  </a:lnTo>
                  <a:lnTo>
                    <a:pt x="102379" y="93735"/>
                  </a:lnTo>
                  <a:lnTo>
                    <a:pt x="102602" y="95094"/>
                  </a:lnTo>
                  <a:lnTo>
                    <a:pt x="102602" y="98716"/>
                  </a:lnTo>
                  <a:lnTo>
                    <a:pt x="101486" y="100528"/>
                  </a:lnTo>
                  <a:lnTo>
                    <a:pt x="99256" y="102339"/>
                  </a:lnTo>
                  <a:lnTo>
                    <a:pt x="95464" y="104150"/>
                  </a:lnTo>
                  <a:lnTo>
                    <a:pt x="90557" y="104603"/>
                  </a:lnTo>
                  <a:lnTo>
                    <a:pt x="99925" y="104603"/>
                  </a:lnTo>
                  <a:lnTo>
                    <a:pt x="109293" y="94641"/>
                  </a:lnTo>
                  <a:lnTo>
                    <a:pt x="115985" y="82415"/>
                  </a:lnTo>
                  <a:lnTo>
                    <a:pt x="96356" y="82415"/>
                  </a:lnTo>
                  <a:lnTo>
                    <a:pt x="94349" y="80150"/>
                  </a:lnTo>
                  <a:lnTo>
                    <a:pt x="92342" y="7924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95018" y="95547"/>
                  </a:moveTo>
                  <a:lnTo>
                    <a:pt x="84089" y="95547"/>
                  </a:lnTo>
                  <a:lnTo>
                    <a:pt x="85873" y="97811"/>
                  </a:lnTo>
                  <a:lnTo>
                    <a:pt x="88104" y="99169"/>
                  </a:lnTo>
                  <a:lnTo>
                    <a:pt x="93011" y="99169"/>
                  </a:lnTo>
                  <a:lnTo>
                    <a:pt x="94795" y="97811"/>
                  </a:lnTo>
                  <a:lnTo>
                    <a:pt x="95241" y="97358"/>
                  </a:lnTo>
                  <a:lnTo>
                    <a:pt x="95241" y="96000"/>
                  </a:lnTo>
                  <a:lnTo>
                    <a:pt x="95018" y="9554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37918" y="80150"/>
                  </a:moveTo>
                  <a:lnTo>
                    <a:pt x="31672" y="80150"/>
                  </a:lnTo>
                  <a:lnTo>
                    <a:pt x="31672" y="86037"/>
                  </a:lnTo>
                  <a:lnTo>
                    <a:pt x="37249" y="86037"/>
                  </a:lnTo>
                  <a:lnTo>
                    <a:pt x="38810" y="85584"/>
                  </a:lnTo>
                  <a:lnTo>
                    <a:pt x="39479" y="85132"/>
                  </a:lnTo>
                  <a:lnTo>
                    <a:pt x="40148" y="84226"/>
                  </a:lnTo>
                  <a:lnTo>
                    <a:pt x="40371" y="83773"/>
                  </a:lnTo>
                  <a:lnTo>
                    <a:pt x="40371" y="81962"/>
                  </a:lnTo>
                  <a:lnTo>
                    <a:pt x="39925" y="81056"/>
                  </a:lnTo>
                  <a:lnTo>
                    <a:pt x="38587" y="80603"/>
                  </a:lnTo>
                  <a:lnTo>
                    <a:pt x="37918" y="8015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66245" y="80150"/>
                  </a:moveTo>
                  <a:lnTo>
                    <a:pt x="60223" y="80150"/>
                  </a:lnTo>
                  <a:lnTo>
                    <a:pt x="60223" y="86037"/>
                  </a:lnTo>
                  <a:lnTo>
                    <a:pt x="65799" y="86037"/>
                  </a:lnTo>
                  <a:lnTo>
                    <a:pt x="67137" y="85584"/>
                  </a:lnTo>
                  <a:lnTo>
                    <a:pt x="67806" y="85132"/>
                  </a:lnTo>
                  <a:lnTo>
                    <a:pt x="68698" y="84226"/>
                  </a:lnTo>
                  <a:lnTo>
                    <a:pt x="68921" y="83773"/>
                  </a:lnTo>
                  <a:lnTo>
                    <a:pt x="68921" y="81962"/>
                  </a:lnTo>
                  <a:lnTo>
                    <a:pt x="68252" y="81056"/>
                  </a:lnTo>
                  <a:lnTo>
                    <a:pt x="67137" y="80603"/>
                  </a:lnTo>
                  <a:lnTo>
                    <a:pt x="66245" y="8015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118661" y="73811"/>
                  </a:moveTo>
                  <a:lnTo>
                    <a:pt x="92342" y="73811"/>
                  </a:lnTo>
                  <a:lnTo>
                    <a:pt x="94349" y="74264"/>
                  </a:lnTo>
                  <a:lnTo>
                    <a:pt x="97918" y="75622"/>
                  </a:lnTo>
                  <a:lnTo>
                    <a:pt x="99702" y="76981"/>
                  </a:lnTo>
                  <a:lnTo>
                    <a:pt x="101933" y="78792"/>
                  </a:lnTo>
                  <a:lnTo>
                    <a:pt x="96356" y="82415"/>
                  </a:lnTo>
                  <a:lnTo>
                    <a:pt x="115985" y="82415"/>
                  </a:lnTo>
                  <a:lnTo>
                    <a:pt x="116208" y="81962"/>
                  </a:lnTo>
                  <a:lnTo>
                    <a:pt x="117769" y="77433"/>
                  </a:lnTo>
                  <a:lnTo>
                    <a:pt x="118661" y="7381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65130" y="72000"/>
                  </a:moveTo>
                  <a:lnTo>
                    <a:pt x="49962" y="72000"/>
                  </a:lnTo>
                  <a:lnTo>
                    <a:pt x="49962" y="80603"/>
                  </a:lnTo>
                  <a:lnTo>
                    <a:pt x="52639" y="80603"/>
                  </a:lnTo>
                  <a:lnTo>
                    <a:pt x="52639" y="74716"/>
                  </a:lnTo>
                  <a:lnTo>
                    <a:pt x="84758" y="74716"/>
                  </a:lnTo>
                  <a:lnTo>
                    <a:pt x="87434" y="73811"/>
                  </a:lnTo>
                  <a:lnTo>
                    <a:pt x="118661" y="73811"/>
                  </a:lnTo>
                  <a:lnTo>
                    <a:pt x="118884" y="72452"/>
                  </a:lnTo>
                  <a:lnTo>
                    <a:pt x="66914" y="72452"/>
                  </a:lnTo>
                  <a:lnTo>
                    <a:pt x="65130" y="7200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49962" y="57056"/>
                  </a:moveTo>
                  <a:lnTo>
                    <a:pt x="41040" y="57056"/>
                  </a:lnTo>
                  <a:lnTo>
                    <a:pt x="66914" y="72452"/>
                  </a:lnTo>
                  <a:lnTo>
                    <a:pt x="118884" y="72452"/>
                  </a:lnTo>
                  <a:lnTo>
                    <a:pt x="119776" y="67924"/>
                  </a:lnTo>
                  <a:lnTo>
                    <a:pt x="73159" y="67924"/>
                  </a:lnTo>
                  <a:lnTo>
                    <a:pt x="76059" y="64754"/>
                  </a:lnTo>
                  <a:lnTo>
                    <a:pt x="76728" y="63849"/>
                  </a:lnTo>
                  <a:lnTo>
                    <a:pt x="65353" y="63849"/>
                  </a:lnTo>
                  <a:lnTo>
                    <a:pt x="66468" y="62490"/>
                  </a:lnTo>
                  <a:lnTo>
                    <a:pt x="67583" y="60679"/>
                  </a:lnTo>
                  <a:lnTo>
                    <a:pt x="68029" y="59320"/>
                  </a:lnTo>
                  <a:lnTo>
                    <a:pt x="56431" y="59320"/>
                  </a:lnTo>
                  <a:lnTo>
                    <a:pt x="53531" y="58415"/>
                  </a:lnTo>
                  <a:lnTo>
                    <a:pt x="49962" y="5705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85650" y="5886"/>
                  </a:moveTo>
                  <a:lnTo>
                    <a:pt x="70037" y="5886"/>
                  </a:lnTo>
                  <a:lnTo>
                    <a:pt x="67806" y="9056"/>
                  </a:lnTo>
                  <a:lnTo>
                    <a:pt x="66691" y="12226"/>
                  </a:lnTo>
                  <a:lnTo>
                    <a:pt x="66468" y="14943"/>
                  </a:lnTo>
                  <a:lnTo>
                    <a:pt x="67360" y="18113"/>
                  </a:lnTo>
                  <a:lnTo>
                    <a:pt x="69144" y="20830"/>
                  </a:lnTo>
                  <a:lnTo>
                    <a:pt x="72044" y="24000"/>
                  </a:lnTo>
                  <a:lnTo>
                    <a:pt x="75613" y="27622"/>
                  </a:lnTo>
                  <a:lnTo>
                    <a:pt x="80297" y="31245"/>
                  </a:lnTo>
                  <a:lnTo>
                    <a:pt x="84089" y="34867"/>
                  </a:lnTo>
                  <a:lnTo>
                    <a:pt x="86765" y="38490"/>
                  </a:lnTo>
                  <a:lnTo>
                    <a:pt x="88773" y="42113"/>
                  </a:lnTo>
                  <a:lnTo>
                    <a:pt x="89665" y="45735"/>
                  </a:lnTo>
                  <a:lnTo>
                    <a:pt x="89888" y="49358"/>
                  </a:lnTo>
                  <a:lnTo>
                    <a:pt x="89442" y="52528"/>
                  </a:lnTo>
                  <a:lnTo>
                    <a:pt x="79405" y="65660"/>
                  </a:lnTo>
                  <a:lnTo>
                    <a:pt x="73159" y="67924"/>
                  </a:lnTo>
                  <a:lnTo>
                    <a:pt x="119776" y="67924"/>
                  </a:lnTo>
                  <a:lnTo>
                    <a:pt x="119776" y="67471"/>
                  </a:lnTo>
                  <a:lnTo>
                    <a:pt x="120223" y="62490"/>
                  </a:lnTo>
                  <a:lnTo>
                    <a:pt x="120000" y="57056"/>
                  </a:lnTo>
                  <a:lnTo>
                    <a:pt x="116877" y="41660"/>
                  </a:lnTo>
                  <a:lnTo>
                    <a:pt x="110631" y="28075"/>
                  </a:lnTo>
                  <a:lnTo>
                    <a:pt x="101486" y="16754"/>
                  </a:lnTo>
                  <a:lnTo>
                    <a:pt x="89888" y="8150"/>
                  </a:lnTo>
                  <a:lnTo>
                    <a:pt x="85650" y="588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65130" y="9962"/>
                  </a:moveTo>
                  <a:lnTo>
                    <a:pt x="57100" y="9962"/>
                  </a:lnTo>
                  <a:lnTo>
                    <a:pt x="54646" y="14037"/>
                  </a:lnTo>
                  <a:lnTo>
                    <a:pt x="53308" y="18113"/>
                  </a:lnTo>
                  <a:lnTo>
                    <a:pt x="53085" y="22188"/>
                  </a:lnTo>
                  <a:lnTo>
                    <a:pt x="53977" y="25811"/>
                  </a:lnTo>
                  <a:lnTo>
                    <a:pt x="55539" y="29433"/>
                  </a:lnTo>
                  <a:lnTo>
                    <a:pt x="57769" y="32603"/>
                  </a:lnTo>
                  <a:lnTo>
                    <a:pt x="60446" y="35320"/>
                  </a:lnTo>
                  <a:lnTo>
                    <a:pt x="63122" y="37132"/>
                  </a:lnTo>
                  <a:lnTo>
                    <a:pt x="65576" y="39396"/>
                  </a:lnTo>
                  <a:lnTo>
                    <a:pt x="74498" y="51622"/>
                  </a:lnTo>
                  <a:lnTo>
                    <a:pt x="74721" y="54339"/>
                  </a:lnTo>
                  <a:lnTo>
                    <a:pt x="74052" y="56603"/>
                  </a:lnTo>
                  <a:lnTo>
                    <a:pt x="72267" y="59320"/>
                  </a:lnTo>
                  <a:lnTo>
                    <a:pt x="69368" y="61584"/>
                  </a:lnTo>
                  <a:lnTo>
                    <a:pt x="65353" y="63849"/>
                  </a:lnTo>
                  <a:lnTo>
                    <a:pt x="76728" y="63849"/>
                  </a:lnTo>
                  <a:lnTo>
                    <a:pt x="78289" y="61584"/>
                  </a:lnTo>
                  <a:lnTo>
                    <a:pt x="80074" y="58415"/>
                  </a:lnTo>
                  <a:lnTo>
                    <a:pt x="81189" y="55245"/>
                  </a:lnTo>
                  <a:lnTo>
                    <a:pt x="81412" y="52075"/>
                  </a:lnTo>
                  <a:lnTo>
                    <a:pt x="80966" y="48452"/>
                  </a:lnTo>
                  <a:lnTo>
                    <a:pt x="79405" y="45283"/>
                  </a:lnTo>
                  <a:lnTo>
                    <a:pt x="77174" y="41660"/>
                  </a:lnTo>
                  <a:lnTo>
                    <a:pt x="73605" y="38037"/>
                  </a:lnTo>
                  <a:lnTo>
                    <a:pt x="69144" y="34415"/>
                  </a:lnTo>
                  <a:lnTo>
                    <a:pt x="65130" y="30792"/>
                  </a:lnTo>
                  <a:lnTo>
                    <a:pt x="62453" y="27169"/>
                  </a:lnTo>
                  <a:lnTo>
                    <a:pt x="60669" y="24000"/>
                  </a:lnTo>
                  <a:lnTo>
                    <a:pt x="60223" y="20377"/>
                  </a:lnTo>
                  <a:lnTo>
                    <a:pt x="60669" y="17207"/>
                  </a:lnTo>
                  <a:lnTo>
                    <a:pt x="61784" y="14037"/>
                  </a:lnTo>
                  <a:lnTo>
                    <a:pt x="63791" y="11320"/>
                  </a:lnTo>
                  <a:lnTo>
                    <a:pt x="65130" y="996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>
              <a:off x="9476" y="11241"/>
              <a:ext cx="600" cy="600"/>
            </a:xfrm>
            <a:custGeom>
              <a:rect b="b" l="l" r="r" t="t"/>
              <a:pathLst>
                <a:path extrusionOk="0" h="120000" w="120000">
                  <a:moveTo>
                    <a:pt x="51301" y="14490"/>
                  </a:moveTo>
                  <a:lnTo>
                    <a:pt x="46394" y="14490"/>
                  </a:lnTo>
                  <a:lnTo>
                    <a:pt x="43271" y="17660"/>
                  </a:lnTo>
                  <a:lnTo>
                    <a:pt x="41040" y="21283"/>
                  </a:lnTo>
                  <a:lnTo>
                    <a:pt x="39925" y="24905"/>
                  </a:lnTo>
                  <a:lnTo>
                    <a:pt x="39702" y="29433"/>
                  </a:lnTo>
                  <a:lnTo>
                    <a:pt x="40371" y="33509"/>
                  </a:lnTo>
                  <a:lnTo>
                    <a:pt x="41933" y="37132"/>
                  </a:lnTo>
                  <a:lnTo>
                    <a:pt x="44386" y="40754"/>
                  </a:lnTo>
                  <a:lnTo>
                    <a:pt x="47732" y="43924"/>
                  </a:lnTo>
                  <a:lnTo>
                    <a:pt x="52416" y="46641"/>
                  </a:lnTo>
                  <a:lnTo>
                    <a:pt x="55985" y="49358"/>
                  </a:lnTo>
                  <a:lnTo>
                    <a:pt x="58661" y="51622"/>
                  </a:lnTo>
                  <a:lnTo>
                    <a:pt x="60446" y="53886"/>
                  </a:lnTo>
                  <a:lnTo>
                    <a:pt x="61115" y="56150"/>
                  </a:lnTo>
                  <a:lnTo>
                    <a:pt x="61115" y="57509"/>
                  </a:lnTo>
                  <a:lnTo>
                    <a:pt x="60223" y="58415"/>
                  </a:lnTo>
                  <a:lnTo>
                    <a:pt x="58661" y="59320"/>
                  </a:lnTo>
                  <a:lnTo>
                    <a:pt x="68029" y="59320"/>
                  </a:lnTo>
                  <a:lnTo>
                    <a:pt x="68252" y="58867"/>
                  </a:lnTo>
                  <a:lnTo>
                    <a:pt x="68698" y="56150"/>
                  </a:lnTo>
                  <a:lnTo>
                    <a:pt x="68029" y="52981"/>
                  </a:lnTo>
                  <a:lnTo>
                    <a:pt x="66468" y="49811"/>
                  </a:lnTo>
                  <a:lnTo>
                    <a:pt x="63122" y="46188"/>
                  </a:lnTo>
                  <a:lnTo>
                    <a:pt x="53977" y="39396"/>
                  </a:lnTo>
                  <a:lnTo>
                    <a:pt x="50631" y="36226"/>
                  </a:lnTo>
                  <a:lnTo>
                    <a:pt x="48178" y="32603"/>
                  </a:lnTo>
                  <a:lnTo>
                    <a:pt x="46840" y="28981"/>
                  </a:lnTo>
                  <a:lnTo>
                    <a:pt x="46394" y="25358"/>
                  </a:lnTo>
                  <a:lnTo>
                    <a:pt x="46840" y="22188"/>
                  </a:lnTo>
                  <a:lnTo>
                    <a:pt x="48178" y="18566"/>
                  </a:lnTo>
                  <a:lnTo>
                    <a:pt x="50408" y="15396"/>
                  </a:lnTo>
                  <a:lnTo>
                    <a:pt x="51301" y="1449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49" name="Google Shape;49;p2"/>
          <p:cNvSpPr/>
          <p:nvPr/>
        </p:nvSpPr>
        <p:spPr>
          <a:xfrm>
            <a:off x="7894600" y="3081988"/>
            <a:ext cx="1979100" cy="464700"/>
          </a:xfrm>
          <a:prstGeom prst="rect">
            <a:avLst/>
          </a:prstGeom>
          <a:solidFill>
            <a:srgbClr val="92C3E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15618183302_4efafb57c9_o.jpg" id="50" name="Google Shape;50;p2"/>
          <p:cNvPicPr preferRelativeResize="0"/>
          <p:nvPr/>
        </p:nvPicPr>
        <p:blipFill rotWithShape="1">
          <a:blip r:embed="rId8">
            <a:alphaModFix/>
          </a:blip>
          <a:srcRect b="18807" l="6014" r="8185" t="17371"/>
          <a:stretch/>
        </p:blipFill>
        <p:spPr>
          <a:xfrm>
            <a:off x="6821600" y="5878750"/>
            <a:ext cx="3047625" cy="1712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2"/>
          <p:cNvGrpSpPr/>
          <p:nvPr/>
        </p:nvGrpSpPr>
        <p:grpSpPr>
          <a:xfrm>
            <a:off x="6817135" y="4111021"/>
            <a:ext cx="3056569" cy="87186"/>
            <a:chOff x="-137" y="0"/>
            <a:chExt cx="12192137" cy="365100"/>
          </a:xfrm>
        </p:grpSpPr>
        <p:sp>
          <p:nvSpPr>
            <p:cNvPr id="52" name="Google Shape;52;p2"/>
            <p:cNvSpPr/>
            <p:nvPr/>
          </p:nvSpPr>
          <p:spPr>
            <a:xfrm>
              <a:off x="0" y="0"/>
              <a:ext cx="121920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-137" y="0"/>
              <a:ext cx="1103400" cy="365100"/>
            </a:xfrm>
            <a:prstGeom prst="rect">
              <a:avLst/>
            </a:prstGeom>
            <a:solidFill>
              <a:srgbClr val="F8EA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flipH="1">
              <a:off x="1108737" y="0"/>
              <a:ext cx="1103400" cy="365100"/>
            </a:xfrm>
            <a:prstGeom prst="rect">
              <a:avLst/>
            </a:prstGeom>
            <a:solidFill>
              <a:srgbClr val="FCB70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3326485" y="0"/>
              <a:ext cx="1103400" cy="365100"/>
            </a:xfrm>
            <a:prstGeom prst="rect">
              <a:avLst/>
            </a:prstGeom>
            <a:solidFill>
              <a:srgbClr val="708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flipH="1">
              <a:off x="2217611" y="0"/>
              <a:ext cx="1103400" cy="365100"/>
            </a:xfrm>
            <a:prstGeom prst="rect">
              <a:avLst/>
            </a:prstGeom>
            <a:solidFill>
              <a:srgbClr val="92C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flipH="1">
              <a:off x="4435359" y="0"/>
              <a:ext cx="1103400" cy="365100"/>
            </a:xfrm>
            <a:prstGeom prst="rect">
              <a:avLst/>
            </a:prstGeom>
            <a:solidFill>
              <a:srgbClr val="394C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flipH="1">
              <a:off x="5544233" y="0"/>
              <a:ext cx="1103400" cy="365100"/>
            </a:xfrm>
            <a:prstGeom prst="rect">
              <a:avLst/>
            </a:prstGeom>
            <a:solidFill>
              <a:srgbClr val="7B9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flipH="1">
              <a:off x="6653107" y="0"/>
              <a:ext cx="1103400" cy="365100"/>
            </a:xfrm>
            <a:prstGeom prst="rect">
              <a:avLst/>
            </a:prstGeom>
            <a:solidFill>
              <a:srgbClr val="465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flipH="1">
              <a:off x="7761981" y="0"/>
              <a:ext cx="1103400" cy="365100"/>
            </a:xfrm>
            <a:prstGeom prst="rect">
              <a:avLst/>
            </a:prstGeom>
            <a:solidFill>
              <a:srgbClr val="AD22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flipH="1">
              <a:off x="8870855" y="0"/>
              <a:ext cx="1103400" cy="365100"/>
            </a:xfrm>
            <a:prstGeom prst="rect">
              <a:avLst/>
            </a:prstGeom>
            <a:solidFill>
              <a:srgbClr val="D753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flipH="1">
              <a:off x="11088600" y="0"/>
              <a:ext cx="1103400" cy="365100"/>
            </a:xfrm>
            <a:prstGeom prst="rect">
              <a:avLst/>
            </a:prstGeom>
            <a:solidFill>
              <a:srgbClr val="4D2C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flipH="1">
              <a:off x="9979729" y="0"/>
              <a:ext cx="1103400" cy="365100"/>
            </a:xfrm>
            <a:prstGeom prst="rect">
              <a:avLst/>
            </a:prstGeom>
            <a:solidFill>
              <a:srgbClr val="8F53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6821597" y="5791571"/>
            <a:ext cx="3056569" cy="87186"/>
            <a:chOff x="-137" y="0"/>
            <a:chExt cx="12192137" cy="365100"/>
          </a:xfrm>
        </p:grpSpPr>
        <p:sp>
          <p:nvSpPr>
            <p:cNvPr id="65" name="Google Shape;65;p2"/>
            <p:cNvSpPr/>
            <p:nvPr/>
          </p:nvSpPr>
          <p:spPr>
            <a:xfrm>
              <a:off x="0" y="0"/>
              <a:ext cx="121920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flipH="1">
              <a:off x="-137" y="0"/>
              <a:ext cx="1103400" cy="365100"/>
            </a:xfrm>
            <a:prstGeom prst="rect">
              <a:avLst/>
            </a:prstGeom>
            <a:solidFill>
              <a:srgbClr val="F8EA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flipH="1">
              <a:off x="1108737" y="0"/>
              <a:ext cx="1103400" cy="365100"/>
            </a:xfrm>
            <a:prstGeom prst="rect">
              <a:avLst/>
            </a:prstGeom>
            <a:solidFill>
              <a:srgbClr val="FCB70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flipH="1">
              <a:off x="3326485" y="0"/>
              <a:ext cx="1103400" cy="365100"/>
            </a:xfrm>
            <a:prstGeom prst="rect">
              <a:avLst/>
            </a:prstGeom>
            <a:solidFill>
              <a:srgbClr val="708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flipH="1">
              <a:off x="2217611" y="0"/>
              <a:ext cx="1103400" cy="365100"/>
            </a:xfrm>
            <a:prstGeom prst="rect">
              <a:avLst/>
            </a:prstGeom>
            <a:solidFill>
              <a:srgbClr val="92C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flipH="1">
              <a:off x="4435359" y="0"/>
              <a:ext cx="1103400" cy="365100"/>
            </a:xfrm>
            <a:prstGeom prst="rect">
              <a:avLst/>
            </a:prstGeom>
            <a:solidFill>
              <a:srgbClr val="394C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flipH="1">
              <a:off x="5544233" y="0"/>
              <a:ext cx="1103400" cy="365100"/>
            </a:xfrm>
            <a:prstGeom prst="rect">
              <a:avLst/>
            </a:prstGeom>
            <a:solidFill>
              <a:srgbClr val="7B9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flipH="1">
              <a:off x="6653107" y="0"/>
              <a:ext cx="1103400" cy="365100"/>
            </a:xfrm>
            <a:prstGeom prst="rect">
              <a:avLst/>
            </a:prstGeom>
            <a:solidFill>
              <a:srgbClr val="465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flipH="1">
              <a:off x="7761981" y="0"/>
              <a:ext cx="1103400" cy="365100"/>
            </a:xfrm>
            <a:prstGeom prst="rect">
              <a:avLst/>
            </a:prstGeom>
            <a:solidFill>
              <a:srgbClr val="AD22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flipH="1">
              <a:off x="8870855" y="0"/>
              <a:ext cx="1103400" cy="365100"/>
            </a:xfrm>
            <a:prstGeom prst="rect">
              <a:avLst/>
            </a:prstGeom>
            <a:solidFill>
              <a:srgbClr val="D753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flipH="1">
              <a:off x="11088600" y="0"/>
              <a:ext cx="1103400" cy="365100"/>
            </a:xfrm>
            <a:prstGeom prst="rect">
              <a:avLst/>
            </a:prstGeom>
            <a:solidFill>
              <a:srgbClr val="4D2C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flipH="1">
              <a:off x="9979729" y="0"/>
              <a:ext cx="1103400" cy="365100"/>
            </a:xfrm>
            <a:prstGeom prst="rect">
              <a:avLst/>
            </a:prstGeom>
            <a:solidFill>
              <a:srgbClr val="8F53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2"/>
          <p:cNvSpPr/>
          <p:nvPr/>
        </p:nvSpPr>
        <p:spPr>
          <a:xfrm>
            <a:off x="6817125" y="4762525"/>
            <a:ext cx="1979100" cy="464700"/>
          </a:xfrm>
          <a:prstGeom prst="rect">
            <a:avLst/>
          </a:prstGeom>
          <a:solidFill>
            <a:srgbClr val="FCB70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7059952" y="6754650"/>
            <a:ext cx="2566200" cy="846300"/>
          </a:xfrm>
          <a:prstGeom prst="rect">
            <a:avLst/>
          </a:prstGeom>
          <a:solidFill>
            <a:srgbClr val="708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204975" y="171450"/>
            <a:ext cx="3003900" cy="323700"/>
          </a:xfrm>
          <a:custGeom>
            <a:rect b="b" l="l" r="r" t="t"/>
            <a:pathLst>
              <a:path extrusionOk="0" h="120000" w="120000">
                <a:moveTo>
                  <a:pt x="0" y="119765"/>
                </a:moveTo>
                <a:lnTo>
                  <a:pt x="119999" y="119765"/>
                </a:lnTo>
                <a:lnTo>
                  <a:pt x="119999" y="0"/>
                </a:lnTo>
                <a:lnTo>
                  <a:pt x="0" y="0"/>
                </a:lnTo>
                <a:lnTo>
                  <a:pt x="0" y="119765"/>
                </a:lnTo>
              </a:path>
            </a:pathLst>
          </a:custGeom>
          <a:solidFill>
            <a:srgbClr val="A0CCE8"/>
          </a:solid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2">
  <p:cSld name="BLANK_1_2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46275" y="242100"/>
            <a:ext cx="2793551" cy="531782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2"/>
          <p:cNvSpPr/>
          <p:nvPr/>
        </p:nvSpPr>
        <p:spPr>
          <a:xfrm>
            <a:off x="7464825" y="242100"/>
            <a:ext cx="1756800" cy="2188200"/>
          </a:xfrm>
          <a:prstGeom prst="rect">
            <a:avLst/>
          </a:prstGeom>
          <a:solidFill>
            <a:srgbClr val="394C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2"/>
          <p:cNvSpPr/>
          <p:nvPr/>
        </p:nvSpPr>
        <p:spPr>
          <a:xfrm>
            <a:off x="304259" y="242106"/>
            <a:ext cx="2743500" cy="7288200"/>
          </a:xfrm>
          <a:prstGeom prst="rect">
            <a:avLst/>
          </a:prstGeom>
          <a:solidFill>
            <a:srgbClr val="ABB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2"/>
          <p:cNvSpPr/>
          <p:nvPr/>
        </p:nvSpPr>
        <p:spPr>
          <a:xfrm>
            <a:off x="304241" y="6210523"/>
            <a:ext cx="2743500" cy="1319700"/>
          </a:xfrm>
          <a:prstGeom prst="rect">
            <a:avLst/>
          </a:prstGeom>
          <a:solidFill>
            <a:srgbClr val="9AB07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2" name="Google Shape;282;p12"/>
          <p:cNvPicPr preferRelativeResize="0"/>
          <p:nvPr/>
        </p:nvPicPr>
        <p:blipFill rotWithShape="1">
          <a:blip r:embed="rId3">
            <a:alphaModFix amt="24000"/>
          </a:blip>
          <a:srcRect b="13929" l="27586" r="49107" t="10036"/>
          <a:stretch/>
        </p:blipFill>
        <p:spPr>
          <a:xfrm>
            <a:off x="306248" y="242100"/>
            <a:ext cx="2740301" cy="596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2"/>
          <p:cNvPicPr preferRelativeResize="0"/>
          <p:nvPr/>
        </p:nvPicPr>
        <p:blipFill rotWithShape="1">
          <a:blip r:embed="rId4">
            <a:alphaModFix/>
          </a:blip>
          <a:srcRect b="22268" l="20121" r="0" t="22268"/>
          <a:stretch/>
        </p:blipFill>
        <p:spPr>
          <a:xfrm>
            <a:off x="304650" y="6192600"/>
            <a:ext cx="2743501" cy="133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9335" y="382698"/>
            <a:ext cx="6477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2"/>
          <p:cNvSpPr txBox="1"/>
          <p:nvPr/>
        </p:nvSpPr>
        <p:spPr>
          <a:xfrm>
            <a:off x="7464650" y="1061563"/>
            <a:ext cx="1756800" cy="13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Portland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International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Scholars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Academy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86" name="Google Shape;286;p12"/>
          <p:cNvGrpSpPr/>
          <p:nvPr/>
        </p:nvGrpSpPr>
        <p:grpSpPr>
          <a:xfrm>
            <a:off x="6946119" y="5559913"/>
            <a:ext cx="2793219" cy="240126"/>
            <a:chOff x="-137" y="0"/>
            <a:chExt cx="12192137" cy="365100"/>
          </a:xfrm>
        </p:grpSpPr>
        <p:sp>
          <p:nvSpPr>
            <p:cNvPr id="287" name="Google Shape;287;p12"/>
            <p:cNvSpPr/>
            <p:nvPr/>
          </p:nvSpPr>
          <p:spPr>
            <a:xfrm>
              <a:off x="0" y="0"/>
              <a:ext cx="121920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12"/>
            <p:cNvSpPr/>
            <p:nvPr/>
          </p:nvSpPr>
          <p:spPr>
            <a:xfrm flipH="1">
              <a:off x="-137" y="0"/>
              <a:ext cx="1103400" cy="365100"/>
            </a:xfrm>
            <a:prstGeom prst="rect">
              <a:avLst/>
            </a:prstGeom>
            <a:solidFill>
              <a:srgbClr val="F8EA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12"/>
            <p:cNvSpPr/>
            <p:nvPr/>
          </p:nvSpPr>
          <p:spPr>
            <a:xfrm flipH="1">
              <a:off x="1108737" y="0"/>
              <a:ext cx="1103400" cy="365100"/>
            </a:xfrm>
            <a:prstGeom prst="rect">
              <a:avLst/>
            </a:prstGeom>
            <a:solidFill>
              <a:srgbClr val="FCB70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12"/>
            <p:cNvSpPr/>
            <p:nvPr/>
          </p:nvSpPr>
          <p:spPr>
            <a:xfrm flipH="1">
              <a:off x="3326485" y="0"/>
              <a:ext cx="1103400" cy="365100"/>
            </a:xfrm>
            <a:prstGeom prst="rect">
              <a:avLst/>
            </a:prstGeom>
            <a:solidFill>
              <a:srgbClr val="708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2"/>
            <p:cNvSpPr/>
            <p:nvPr/>
          </p:nvSpPr>
          <p:spPr>
            <a:xfrm flipH="1">
              <a:off x="2217611" y="0"/>
              <a:ext cx="1103400" cy="365100"/>
            </a:xfrm>
            <a:prstGeom prst="rect">
              <a:avLst/>
            </a:prstGeom>
            <a:solidFill>
              <a:srgbClr val="92C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2"/>
            <p:cNvSpPr/>
            <p:nvPr/>
          </p:nvSpPr>
          <p:spPr>
            <a:xfrm flipH="1">
              <a:off x="4435359" y="0"/>
              <a:ext cx="1103400" cy="365100"/>
            </a:xfrm>
            <a:prstGeom prst="rect">
              <a:avLst/>
            </a:prstGeom>
            <a:solidFill>
              <a:srgbClr val="394C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2"/>
            <p:cNvSpPr/>
            <p:nvPr/>
          </p:nvSpPr>
          <p:spPr>
            <a:xfrm flipH="1">
              <a:off x="5544233" y="0"/>
              <a:ext cx="1103400" cy="365100"/>
            </a:xfrm>
            <a:prstGeom prst="rect">
              <a:avLst/>
            </a:prstGeom>
            <a:solidFill>
              <a:srgbClr val="7B9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2"/>
            <p:cNvSpPr/>
            <p:nvPr/>
          </p:nvSpPr>
          <p:spPr>
            <a:xfrm flipH="1">
              <a:off x="6653107" y="0"/>
              <a:ext cx="1103400" cy="365100"/>
            </a:xfrm>
            <a:prstGeom prst="rect">
              <a:avLst/>
            </a:prstGeom>
            <a:solidFill>
              <a:srgbClr val="465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12"/>
            <p:cNvSpPr/>
            <p:nvPr/>
          </p:nvSpPr>
          <p:spPr>
            <a:xfrm flipH="1">
              <a:off x="7761981" y="0"/>
              <a:ext cx="1103400" cy="365100"/>
            </a:xfrm>
            <a:prstGeom prst="rect">
              <a:avLst/>
            </a:prstGeom>
            <a:solidFill>
              <a:srgbClr val="AD22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2"/>
            <p:cNvSpPr/>
            <p:nvPr/>
          </p:nvSpPr>
          <p:spPr>
            <a:xfrm flipH="1">
              <a:off x="8870855" y="0"/>
              <a:ext cx="1103400" cy="365100"/>
            </a:xfrm>
            <a:prstGeom prst="rect">
              <a:avLst/>
            </a:prstGeom>
            <a:solidFill>
              <a:srgbClr val="D753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12"/>
            <p:cNvSpPr/>
            <p:nvPr/>
          </p:nvSpPr>
          <p:spPr>
            <a:xfrm flipH="1">
              <a:off x="11088600" y="0"/>
              <a:ext cx="1103400" cy="365100"/>
            </a:xfrm>
            <a:prstGeom prst="rect">
              <a:avLst/>
            </a:prstGeom>
            <a:solidFill>
              <a:srgbClr val="4D2C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12"/>
            <p:cNvSpPr/>
            <p:nvPr/>
          </p:nvSpPr>
          <p:spPr>
            <a:xfrm flipH="1">
              <a:off x="9979729" y="0"/>
              <a:ext cx="1103400" cy="365100"/>
            </a:xfrm>
            <a:prstGeom prst="rect">
              <a:avLst/>
            </a:prstGeom>
            <a:solidFill>
              <a:srgbClr val="8F53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9" name="Google Shape;299;p12"/>
          <p:cNvSpPr/>
          <p:nvPr/>
        </p:nvSpPr>
        <p:spPr>
          <a:xfrm>
            <a:off x="6946575" y="5800050"/>
            <a:ext cx="2793300" cy="1730100"/>
          </a:xfrm>
          <a:prstGeom prst="rect">
            <a:avLst/>
          </a:prstGeom>
          <a:solidFill>
            <a:srgbClr val="708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15618183302_4efafb57c9_o.jpg" id="300" name="Google Shape;300;p12"/>
          <p:cNvPicPr preferRelativeResize="0"/>
          <p:nvPr/>
        </p:nvPicPr>
        <p:blipFill rotWithShape="1">
          <a:blip r:embed="rId6">
            <a:alphaModFix/>
          </a:blip>
          <a:srcRect b="33666" l="3797" r="37323" t="26153"/>
          <a:stretch/>
        </p:blipFill>
        <p:spPr>
          <a:xfrm>
            <a:off x="3634425" y="4210200"/>
            <a:ext cx="2789550" cy="10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2"/>
          <p:cNvSpPr/>
          <p:nvPr/>
        </p:nvSpPr>
        <p:spPr>
          <a:xfrm>
            <a:off x="3634350" y="242100"/>
            <a:ext cx="2789700" cy="3968100"/>
          </a:xfrm>
          <a:prstGeom prst="rect">
            <a:avLst/>
          </a:prstGeom>
          <a:solidFill>
            <a:srgbClr val="394C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15618183302_4efafb57c9_o.jpg" id="302" name="Google Shape;302;p12"/>
          <p:cNvPicPr preferRelativeResize="0"/>
          <p:nvPr/>
        </p:nvPicPr>
        <p:blipFill rotWithShape="1">
          <a:blip r:embed="rId7">
            <a:alphaModFix/>
          </a:blip>
          <a:srcRect b="33469" l="7095" r="7104" t="16590"/>
          <a:stretch/>
        </p:blipFill>
        <p:spPr>
          <a:xfrm>
            <a:off x="3634425" y="5302975"/>
            <a:ext cx="2789550" cy="1092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5618183302_4efafb57c9_o.jpg" id="303" name="Google Shape;303;p12"/>
          <p:cNvPicPr preferRelativeResize="0"/>
          <p:nvPr/>
        </p:nvPicPr>
        <p:blipFill rotWithShape="1">
          <a:blip r:embed="rId8">
            <a:alphaModFix amt="37000"/>
          </a:blip>
          <a:srcRect b="5920" l="0" r="9165" t="25558"/>
          <a:stretch/>
        </p:blipFill>
        <p:spPr>
          <a:xfrm flipH="1">
            <a:off x="3634350" y="242100"/>
            <a:ext cx="2789700" cy="396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_1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"/>
          <p:cNvSpPr/>
          <p:nvPr/>
        </p:nvSpPr>
        <p:spPr>
          <a:xfrm>
            <a:off x="204975" y="159600"/>
            <a:ext cx="3003900" cy="323700"/>
          </a:xfrm>
          <a:custGeom>
            <a:rect b="b" l="l" r="r" t="t"/>
            <a:pathLst>
              <a:path extrusionOk="0" h="120000" w="120000">
                <a:moveTo>
                  <a:pt x="0" y="119765"/>
                </a:moveTo>
                <a:lnTo>
                  <a:pt x="119999" y="119765"/>
                </a:lnTo>
                <a:lnTo>
                  <a:pt x="119999" y="0"/>
                </a:lnTo>
                <a:lnTo>
                  <a:pt x="0" y="0"/>
                </a:lnTo>
                <a:lnTo>
                  <a:pt x="0" y="119765"/>
                </a:lnTo>
              </a:path>
            </a:pathLst>
          </a:custGeom>
          <a:solidFill>
            <a:srgbClr val="A0CCE8"/>
          </a:solidFill>
          <a:ln>
            <a:noFill/>
          </a:ln>
        </p:spPr>
      </p:sp>
      <p:sp>
        <p:nvSpPr>
          <p:cNvPr id="82" name="Google Shape;82;p3"/>
          <p:cNvSpPr/>
          <p:nvPr/>
        </p:nvSpPr>
        <p:spPr>
          <a:xfrm>
            <a:off x="3447225" y="159600"/>
            <a:ext cx="3145500" cy="323700"/>
          </a:xfrm>
          <a:custGeom>
            <a:rect b="b" l="l" r="r" t="t"/>
            <a:pathLst>
              <a:path extrusionOk="0" h="120000" w="120000">
                <a:moveTo>
                  <a:pt x="0" y="119765"/>
                </a:moveTo>
                <a:lnTo>
                  <a:pt x="119999" y="119765"/>
                </a:lnTo>
                <a:lnTo>
                  <a:pt x="119999" y="0"/>
                </a:lnTo>
                <a:lnTo>
                  <a:pt x="0" y="0"/>
                </a:lnTo>
                <a:lnTo>
                  <a:pt x="0" y="119765"/>
                </a:lnTo>
              </a:path>
            </a:pathLst>
          </a:custGeom>
          <a:solidFill>
            <a:srgbClr val="D7532A"/>
          </a:solidFill>
          <a:ln>
            <a:noFill/>
          </a:ln>
        </p:spPr>
      </p:sp>
      <p:sp>
        <p:nvSpPr>
          <p:cNvPr id="83" name="Google Shape;83;p3"/>
          <p:cNvSpPr/>
          <p:nvPr/>
        </p:nvSpPr>
        <p:spPr>
          <a:xfrm>
            <a:off x="6856825" y="159600"/>
            <a:ext cx="3003900" cy="323700"/>
          </a:xfrm>
          <a:custGeom>
            <a:rect b="b" l="l" r="r" t="t"/>
            <a:pathLst>
              <a:path extrusionOk="0" h="120000" w="120000">
                <a:moveTo>
                  <a:pt x="0" y="119765"/>
                </a:moveTo>
                <a:lnTo>
                  <a:pt x="119999" y="119765"/>
                </a:lnTo>
                <a:lnTo>
                  <a:pt x="119999" y="0"/>
                </a:lnTo>
                <a:lnTo>
                  <a:pt x="0" y="0"/>
                </a:lnTo>
                <a:lnTo>
                  <a:pt x="0" y="119765"/>
                </a:lnTo>
              </a:path>
            </a:pathLst>
          </a:custGeom>
          <a:solidFill>
            <a:srgbClr val="7B982C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0" y="-428850"/>
            <a:ext cx="10058400" cy="8630100"/>
            <a:chOff x="0" y="-428850"/>
            <a:chExt cx="10058400" cy="8630100"/>
          </a:xfrm>
        </p:grpSpPr>
        <p:cxnSp>
          <p:nvCxnSpPr>
            <p:cNvPr id="86" name="Google Shape;86;p4"/>
            <p:cNvCxnSpPr/>
            <p:nvPr/>
          </p:nvCxnSpPr>
          <p:spPr>
            <a:xfrm>
              <a:off x="0" y="-428850"/>
              <a:ext cx="0" cy="8630100"/>
            </a:xfrm>
            <a:prstGeom prst="straightConnector1">
              <a:avLst/>
            </a:prstGeom>
            <a:noFill/>
            <a:ln cap="flat" cmpd="sng" w="9525">
              <a:solidFill>
                <a:srgbClr val="FF00F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87" name="Google Shape;87;p4"/>
            <p:cNvCxnSpPr/>
            <p:nvPr/>
          </p:nvCxnSpPr>
          <p:spPr>
            <a:xfrm>
              <a:off x="3352800" y="-428850"/>
              <a:ext cx="0" cy="8630100"/>
            </a:xfrm>
            <a:prstGeom prst="straightConnector1">
              <a:avLst/>
            </a:prstGeom>
            <a:noFill/>
            <a:ln cap="flat" cmpd="sng" w="9525">
              <a:solidFill>
                <a:srgbClr val="FF00F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88" name="Google Shape;88;p4"/>
            <p:cNvCxnSpPr/>
            <p:nvPr/>
          </p:nvCxnSpPr>
          <p:spPr>
            <a:xfrm>
              <a:off x="6705600" y="-428850"/>
              <a:ext cx="0" cy="8630100"/>
            </a:xfrm>
            <a:prstGeom prst="straightConnector1">
              <a:avLst/>
            </a:prstGeom>
            <a:noFill/>
            <a:ln cap="flat" cmpd="sng" w="9525">
              <a:solidFill>
                <a:srgbClr val="FF00F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89" name="Google Shape;89;p4"/>
            <p:cNvCxnSpPr/>
            <p:nvPr/>
          </p:nvCxnSpPr>
          <p:spPr>
            <a:xfrm>
              <a:off x="10058400" y="-428850"/>
              <a:ext cx="0" cy="8630100"/>
            </a:xfrm>
            <a:prstGeom prst="straightConnector1">
              <a:avLst/>
            </a:prstGeom>
            <a:noFill/>
            <a:ln cap="flat" cmpd="sng" w="9525">
              <a:solidFill>
                <a:srgbClr val="FF00FF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5"/>
          <p:cNvGrpSpPr/>
          <p:nvPr/>
        </p:nvGrpSpPr>
        <p:grpSpPr>
          <a:xfrm>
            <a:off x="1594423" y="242106"/>
            <a:ext cx="2767603" cy="7288200"/>
            <a:chOff x="268775" y="242106"/>
            <a:chExt cx="2767603" cy="7288200"/>
          </a:xfrm>
        </p:grpSpPr>
        <p:sp>
          <p:nvSpPr>
            <p:cNvPr id="92" name="Google Shape;92;p5"/>
            <p:cNvSpPr/>
            <p:nvPr/>
          </p:nvSpPr>
          <p:spPr>
            <a:xfrm>
              <a:off x="292878" y="242106"/>
              <a:ext cx="2743500" cy="7288200"/>
            </a:xfrm>
            <a:prstGeom prst="rect">
              <a:avLst/>
            </a:prstGeom>
            <a:solidFill>
              <a:srgbClr val="92C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292859" y="6210523"/>
              <a:ext cx="2743500" cy="1319700"/>
            </a:xfrm>
            <a:prstGeom prst="rect">
              <a:avLst/>
            </a:prstGeom>
            <a:solidFill>
              <a:srgbClr val="94B0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4" name="Google Shape;94;p5"/>
            <p:cNvPicPr preferRelativeResize="0"/>
            <p:nvPr/>
          </p:nvPicPr>
          <p:blipFill rotWithShape="1">
            <a:blip r:embed="rId2">
              <a:alphaModFix amt="20000"/>
            </a:blip>
            <a:srcRect b="27048" l="29242" r="55082" t="21811"/>
            <a:stretch/>
          </p:blipFill>
          <p:spPr>
            <a:xfrm>
              <a:off x="268775" y="242925"/>
              <a:ext cx="2740301" cy="59673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5" name="Google Shape;95;p5"/>
          <p:cNvSpPr/>
          <p:nvPr/>
        </p:nvSpPr>
        <p:spPr>
          <a:xfrm>
            <a:off x="6864753" y="242106"/>
            <a:ext cx="2743500" cy="7288200"/>
          </a:xfrm>
          <a:prstGeom prst="rect">
            <a:avLst/>
          </a:prstGeom>
          <a:solidFill>
            <a:srgbClr val="AD22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5"/>
          <p:cNvSpPr/>
          <p:nvPr/>
        </p:nvSpPr>
        <p:spPr>
          <a:xfrm>
            <a:off x="6864759" y="6210523"/>
            <a:ext cx="2743500" cy="1319700"/>
          </a:xfrm>
          <a:prstGeom prst="rect">
            <a:avLst/>
          </a:prstGeom>
          <a:solidFill>
            <a:srgbClr val="DA6D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5"/>
          <p:cNvPicPr preferRelativeResize="0"/>
          <p:nvPr/>
        </p:nvPicPr>
        <p:blipFill rotWithShape="1">
          <a:blip r:embed="rId3">
            <a:alphaModFix amt="20000"/>
          </a:blip>
          <a:srcRect b="13883" l="52356" r="24338" t="10082"/>
          <a:stretch/>
        </p:blipFill>
        <p:spPr>
          <a:xfrm>
            <a:off x="6846450" y="242925"/>
            <a:ext cx="2740301" cy="59673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5"/>
          <p:cNvSpPr/>
          <p:nvPr/>
        </p:nvSpPr>
        <p:spPr>
          <a:xfrm>
            <a:off x="9608250" y="6210525"/>
            <a:ext cx="2743500" cy="1319700"/>
          </a:xfrm>
          <a:prstGeom prst="rect">
            <a:avLst/>
          </a:prstGeom>
          <a:solidFill>
            <a:srgbClr val="BDDA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9608256" y="236250"/>
            <a:ext cx="2743500" cy="7299900"/>
          </a:xfrm>
          <a:prstGeom prst="rect">
            <a:avLst/>
          </a:prstGeom>
          <a:solidFill>
            <a:srgbClr val="BDDA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0" name="Google Shape;100;p5"/>
          <p:cNvGrpSpPr/>
          <p:nvPr/>
        </p:nvGrpSpPr>
        <p:grpSpPr>
          <a:xfrm>
            <a:off x="4242321" y="242106"/>
            <a:ext cx="2753157" cy="7288200"/>
            <a:chOff x="3659050" y="242106"/>
            <a:chExt cx="2753157" cy="7288200"/>
          </a:xfrm>
        </p:grpSpPr>
        <p:sp>
          <p:nvSpPr>
            <p:cNvPr id="101" name="Google Shape;101;p5"/>
            <p:cNvSpPr/>
            <p:nvPr/>
          </p:nvSpPr>
          <p:spPr>
            <a:xfrm>
              <a:off x="3668707" y="242106"/>
              <a:ext cx="2743500" cy="7288200"/>
            </a:xfrm>
            <a:prstGeom prst="rect">
              <a:avLst/>
            </a:prstGeom>
            <a:solidFill>
              <a:srgbClr val="FCB70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3668689" y="6210523"/>
              <a:ext cx="2743500" cy="1319700"/>
            </a:xfrm>
            <a:prstGeom prst="rect">
              <a:avLst/>
            </a:prstGeom>
            <a:solidFill>
              <a:srgbClr val="F9E1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3" name="Google Shape;103;p5"/>
            <p:cNvPicPr preferRelativeResize="0"/>
            <p:nvPr/>
          </p:nvPicPr>
          <p:blipFill rotWithShape="1">
            <a:blip r:embed="rId2">
              <a:alphaModFix amt="20000"/>
            </a:blip>
            <a:srcRect b="43139" l="49371" r="36145" t="9610"/>
            <a:stretch/>
          </p:blipFill>
          <p:spPr>
            <a:xfrm>
              <a:off x="3659050" y="242925"/>
              <a:ext cx="2740301" cy="5967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4" name="Google Shape;104;p5"/>
          <p:cNvPicPr preferRelativeResize="0"/>
          <p:nvPr/>
        </p:nvPicPr>
        <p:blipFill rotWithShape="1">
          <a:blip r:embed="rId4">
            <a:alphaModFix/>
          </a:blip>
          <a:srcRect b="44081" l="8887" r="36456" t="15465"/>
          <a:stretch/>
        </p:blipFill>
        <p:spPr>
          <a:xfrm>
            <a:off x="4239515" y="6174975"/>
            <a:ext cx="2743501" cy="13553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" name="Google Shape;105;p5"/>
          <p:cNvGrpSpPr/>
          <p:nvPr/>
        </p:nvGrpSpPr>
        <p:grpSpPr>
          <a:xfrm>
            <a:off x="2211022" y="-458375"/>
            <a:ext cx="5636345" cy="319500"/>
            <a:chOff x="63300" y="482425"/>
            <a:chExt cx="4253203" cy="319500"/>
          </a:xfrm>
        </p:grpSpPr>
        <p:sp>
          <p:nvSpPr>
            <p:cNvPr id="106" name="Google Shape;106;p5"/>
            <p:cNvSpPr/>
            <p:nvPr/>
          </p:nvSpPr>
          <p:spPr>
            <a:xfrm>
              <a:off x="63300" y="482425"/>
              <a:ext cx="203400" cy="319500"/>
            </a:xfrm>
            <a:prstGeom prst="rect">
              <a:avLst/>
            </a:prstGeom>
            <a:solidFill>
              <a:srgbClr val="8565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65790" y="482425"/>
              <a:ext cx="203400" cy="319500"/>
            </a:xfrm>
            <a:prstGeom prst="rect">
              <a:avLst/>
            </a:prstGeom>
            <a:solidFill>
              <a:srgbClr val="7852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468268" y="482425"/>
              <a:ext cx="203400" cy="319500"/>
            </a:xfrm>
            <a:prstGeom prst="rect">
              <a:avLst/>
            </a:prstGeom>
            <a:solidFill>
              <a:srgbClr val="B789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670770" y="482425"/>
              <a:ext cx="203400" cy="319500"/>
            </a:xfrm>
            <a:prstGeom prst="rect">
              <a:avLst/>
            </a:prstGeom>
            <a:solidFill>
              <a:srgbClr val="B37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873261" y="482425"/>
              <a:ext cx="203400" cy="319500"/>
            </a:xfrm>
            <a:prstGeom prst="rect">
              <a:avLst/>
            </a:prstGeom>
            <a:solidFill>
              <a:srgbClr val="E791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1075751" y="482425"/>
              <a:ext cx="203400" cy="319500"/>
            </a:xfrm>
            <a:prstGeom prst="rect">
              <a:avLst/>
            </a:prstGeom>
            <a:solidFill>
              <a:srgbClr val="DA6D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1278228" y="482425"/>
              <a:ext cx="203400" cy="319500"/>
            </a:xfrm>
            <a:prstGeom prst="rect">
              <a:avLst/>
            </a:prstGeom>
            <a:solidFill>
              <a:srgbClr val="D37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1480731" y="482425"/>
              <a:ext cx="203400" cy="319500"/>
            </a:xfrm>
            <a:prstGeom prst="rect">
              <a:avLst/>
            </a:prstGeom>
            <a:solidFill>
              <a:srgbClr val="7265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1683221" y="482425"/>
              <a:ext cx="203400" cy="319500"/>
            </a:xfrm>
            <a:prstGeom prst="rect">
              <a:avLst/>
            </a:prstGeom>
            <a:solidFill>
              <a:srgbClr val="7581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1885711" y="482425"/>
              <a:ext cx="203400" cy="319500"/>
            </a:xfrm>
            <a:prstGeom prst="rect">
              <a:avLst/>
            </a:prstGeom>
            <a:solidFill>
              <a:srgbClr val="6175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2290679" y="482425"/>
              <a:ext cx="203400" cy="319500"/>
            </a:xfrm>
            <a:prstGeom prst="rect">
              <a:avLst/>
            </a:prstGeom>
            <a:solidFill>
              <a:srgbClr val="94B0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2493182" y="482425"/>
              <a:ext cx="203400" cy="319500"/>
            </a:xfrm>
            <a:prstGeom prst="rect">
              <a:avLst/>
            </a:prstGeom>
            <a:solidFill>
              <a:srgbClr val="BDDA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2695685" y="482425"/>
              <a:ext cx="203400" cy="319500"/>
            </a:xfrm>
            <a:prstGeom prst="rect">
              <a:avLst/>
            </a:prstGeom>
            <a:solidFill>
              <a:srgbClr val="9AB0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2898162" y="482425"/>
              <a:ext cx="203400" cy="319500"/>
            </a:xfrm>
            <a:prstGeom prst="rect">
              <a:avLst/>
            </a:prstGeom>
            <a:solidFill>
              <a:srgbClr val="ABB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3100665" y="482425"/>
              <a:ext cx="203400" cy="319500"/>
            </a:xfrm>
            <a:prstGeom prst="rect">
              <a:avLst/>
            </a:prstGeom>
            <a:solidFill>
              <a:srgbClr val="889A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3505645" y="482425"/>
              <a:ext cx="203400" cy="319500"/>
            </a:xfrm>
            <a:prstGeom prst="rect">
              <a:avLst/>
            </a:prstGeom>
            <a:solidFill>
              <a:srgbClr val="7477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3708123" y="482425"/>
              <a:ext cx="203400" cy="319500"/>
            </a:xfrm>
            <a:prstGeom prst="rect">
              <a:avLst/>
            </a:prstGeom>
            <a:solidFill>
              <a:srgbClr val="F9EF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3910613" y="482425"/>
              <a:ext cx="203400" cy="319500"/>
            </a:xfrm>
            <a:prstGeom prst="rect">
              <a:avLst/>
            </a:prstGeom>
            <a:solidFill>
              <a:srgbClr val="F9E1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113103" y="482425"/>
              <a:ext cx="203400" cy="319500"/>
            </a:xfrm>
            <a:prstGeom prst="rect">
              <a:avLst/>
            </a:prstGeom>
            <a:solidFill>
              <a:srgbClr val="FED1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2088202" y="482425"/>
              <a:ext cx="203400" cy="319500"/>
            </a:xfrm>
            <a:prstGeom prst="rect">
              <a:avLst/>
            </a:prstGeom>
            <a:solidFill>
              <a:srgbClr val="A7BA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303130" y="482425"/>
              <a:ext cx="203400" cy="319500"/>
            </a:xfrm>
            <a:prstGeom prst="rect">
              <a:avLst/>
            </a:prstGeom>
            <a:solidFill>
              <a:srgbClr val="8085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304647" y="242106"/>
            <a:ext cx="2743500" cy="7288200"/>
          </a:xfrm>
          <a:prstGeom prst="rect">
            <a:avLst/>
          </a:prstGeom>
          <a:solidFill>
            <a:srgbClr val="E6A70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304653" y="6210523"/>
            <a:ext cx="2743500" cy="1319700"/>
          </a:xfrm>
          <a:prstGeom prst="rect">
            <a:avLst/>
          </a:prstGeom>
          <a:solidFill>
            <a:srgbClr val="F9EF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6"/>
          <p:cNvPicPr preferRelativeResize="0"/>
          <p:nvPr/>
        </p:nvPicPr>
        <p:blipFill rotWithShape="1">
          <a:blip r:embed="rId2">
            <a:alphaModFix amt="20000"/>
          </a:blip>
          <a:srcRect b="9429" l="40292" r="40257" t="27114"/>
          <a:stretch/>
        </p:blipFill>
        <p:spPr>
          <a:xfrm>
            <a:off x="307850" y="242100"/>
            <a:ext cx="2740301" cy="5967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" name="Google Shape;131;p6"/>
          <p:cNvGrpSpPr/>
          <p:nvPr/>
        </p:nvGrpSpPr>
        <p:grpSpPr>
          <a:xfrm>
            <a:off x="3654541" y="242100"/>
            <a:ext cx="2749317" cy="7288200"/>
            <a:chOff x="3654546" y="242106"/>
            <a:chExt cx="2749317" cy="7288200"/>
          </a:xfrm>
        </p:grpSpPr>
        <p:sp>
          <p:nvSpPr>
            <p:cNvPr id="132" name="Google Shape;132;p6"/>
            <p:cNvSpPr/>
            <p:nvPr/>
          </p:nvSpPr>
          <p:spPr>
            <a:xfrm>
              <a:off x="3660357" y="242106"/>
              <a:ext cx="2743500" cy="7288200"/>
            </a:xfrm>
            <a:prstGeom prst="rect">
              <a:avLst/>
            </a:prstGeom>
            <a:solidFill>
              <a:srgbClr val="708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3660364" y="6210523"/>
              <a:ext cx="2743500" cy="1319700"/>
            </a:xfrm>
            <a:prstGeom prst="rect">
              <a:avLst/>
            </a:prstGeom>
            <a:solidFill>
              <a:srgbClr val="BDDA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4" name="Google Shape;134;p6"/>
            <p:cNvPicPr preferRelativeResize="0"/>
            <p:nvPr/>
          </p:nvPicPr>
          <p:blipFill rotWithShape="1">
            <a:blip r:embed="rId3">
              <a:alphaModFix amt="20000"/>
            </a:blip>
            <a:srcRect b="11287" l="48542" r="28032" t="12288"/>
            <a:stretch/>
          </p:blipFill>
          <p:spPr>
            <a:xfrm>
              <a:off x="3654546" y="242925"/>
              <a:ext cx="2740301" cy="59673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" name="Google Shape;135;p6"/>
          <p:cNvSpPr/>
          <p:nvPr/>
        </p:nvSpPr>
        <p:spPr>
          <a:xfrm>
            <a:off x="7016275" y="242100"/>
            <a:ext cx="2743500" cy="7257600"/>
          </a:xfrm>
          <a:prstGeom prst="rect">
            <a:avLst/>
          </a:prstGeom>
          <a:solidFill>
            <a:srgbClr val="E26A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6"/>
          <p:cNvSpPr/>
          <p:nvPr/>
        </p:nvSpPr>
        <p:spPr>
          <a:xfrm>
            <a:off x="7016275" y="6210525"/>
            <a:ext cx="2743500" cy="1315500"/>
          </a:xfrm>
          <a:prstGeom prst="rect">
            <a:avLst/>
          </a:prstGeom>
          <a:solidFill>
            <a:srgbClr val="ABB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6"/>
          <p:cNvPicPr preferRelativeResize="0"/>
          <p:nvPr/>
        </p:nvPicPr>
        <p:blipFill rotWithShape="1">
          <a:blip r:embed="rId4">
            <a:alphaModFix amt="20000"/>
          </a:blip>
          <a:srcRect b="23491" l="34280" r="22858" t="14296"/>
          <a:stretch/>
        </p:blipFill>
        <p:spPr>
          <a:xfrm>
            <a:off x="7010244" y="242100"/>
            <a:ext cx="2740299" cy="596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6"/>
          <p:cNvPicPr preferRelativeResize="0"/>
          <p:nvPr/>
        </p:nvPicPr>
        <p:blipFill rotWithShape="1">
          <a:blip r:embed="rId5">
            <a:alphaModFix/>
          </a:blip>
          <a:srcRect b="31083" l="29767" r="29230" t="39331"/>
          <a:stretch/>
        </p:blipFill>
        <p:spPr>
          <a:xfrm>
            <a:off x="306225" y="6210600"/>
            <a:ext cx="2740301" cy="131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6"/>
          <p:cNvPicPr preferRelativeResize="0"/>
          <p:nvPr/>
        </p:nvPicPr>
        <p:blipFill rotWithShape="1">
          <a:blip r:embed="rId6">
            <a:alphaModFix/>
          </a:blip>
          <a:srcRect b="41759" l="35851" r="14670" t="22426"/>
          <a:stretch/>
        </p:blipFill>
        <p:spPr>
          <a:xfrm>
            <a:off x="3657450" y="6202100"/>
            <a:ext cx="2749302" cy="132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6"/>
          <p:cNvPicPr preferRelativeResize="0"/>
          <p:nvPr/>
        </p:nvPicPr>
        <p:blipFill rotWithShape="1">
          <a:blip r:embed="rId7">
            <a:alphaModFix/>
          </a:blip>
          <a:srcRect b="44740" l="1173" r="1823" t="24120"/>
          <a:stretch/>
        </p:blipFill>
        <p:spPr>
          <a:xfrm>
            <a:off x="7016050" y="6206350"/>
            <a:ext cx="2740299" cy="1319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6"/>
          <p:cNvGrpSpPr/>
          <p:nvPr/>
        </p:nvGrpSpPr>
        <p:grpSpPr>
          <a:xfrm>
            <a:off x="2211022" y="-458375"/>
            <a:ext cx="5636345" cy="319500"/>
            <a:chOff x="63300" y="482425"/>
            <a:chExt cx="4253203" cy="319500"/>
          </a:xfrm>
        </p:grpSpPr>
        <p:sp>
          <p:nvSpPr>
            <p:cNvPr id="142" name="Google Shape;142;p6"/>
            <p:cNvSpPr/>
            <p:nvPr/>
          </p:nvSpPr>
          <p:spPr>
            <a:xfrm>
              <a:off x="63300" y="482425"/>
              <a:ext cx="203400" cy="319500"/>
            </a:xfrm>
            <a:prstGeom prst="rect">
              <a:avLst/>
            </a:prstGeom>
            <a:solidFill>
              <a:srgbClr val="8565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265790" y="482425"/>
              <a:ext cx="203400" cy="319500"/>
            </a:xfrm>
            <a:prstGeom prst="rect">
              <a:avLst/>
            </a:prstGeom>
            <a:solidFill>
              <a:srgbClr val="7852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468268" y="482425"/>
              <a:ext cx="203400" cy="319500"/>
            </a:xfrm>
            <a:prstGeom prst="rect">
              <a:avLst/>
            </a:prstGeom>
            <a:solidFill>
              <a:srgbClr val="B789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670770" y="482425"/>
              <a:ext cx="203400" cy="319500"/>
            </a:xfrm>
            <a:prstGeom prst="rect">
              <a:avLst/>
            </a:prstGeom>
            <a:solidFill>
              <a:srgbClr val="B37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873261" y="482425"/>
              <a:ext cx="203400" cy="319500"/>
            </a:xfrm>
            <a:prstGeom prst="rect">
              <a:avLst/>
            </a:prstGeom>
            <a:solidFill>
              <a:srgbClr val="E791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1075751" y="482425"/>
              <a:ext cx="203400" cy="319500"/>
            </a:xfrm>
            <a:prstGeom prst="rect">
              <a:avLst/>
            </a:prstGeom>
            <a:solidFill>
              <a:srgbClr val="DA6D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1278228" y="482425"/>
              <a:ext cx="203400" cy="319500"/>
            </a:xfrm>
            <a:prstGeom prst="rect">
              <a:avLst/>
            </a:prstGeom>
            <a:solidFill>
              <a:srgbClr val="D37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1480731" y="482425"/>
              <a:ext cx="203400" cy="319500"/>
            </a:xfrm>
            <a:prstGeom prst="rect">
              <a:avLst/>
            </a:prstGeom>
            <a:solidFill>
              <a:srgbClr val="7265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1683221" y="482425"/>
              <a:ext cx="203400" cy="319500"/>
            </a:xfrm>
            <a:prstGeom prst="rect">
              <a:avLst/>
            </a:prstGeom>
            <a:solidFill>
              <a:srgbClr val="7581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1885711" y="482425"/>
              <a:ext cx="203400" cy="319500"/>
            </a:xfrm>
            <a:prstGeom prst="rect">
              <a:avLst/>
            </a:prstGeom>
            <a:solidFill>
              <a:srgbClr val="6175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2290679" y="482425"/>
              <a:ext cx="203400" cy="319500"/>
            </a:xfrm>
            <a:prstGeom prst="rect">
              <a:avLst/>
            </a:prstGeom>
            <a:solidFill>
              <a:srgbClr val="94B0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493182" y="482425"/>
              <a:ext cx="203400" cy="319500"/>
            </a:xfrm>
            <a:prstGeom prst="rect">
              <a:avLst/>
            </a:prstGeom>
            <a:solidFill>
              <a:srgbClr val="BDDA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2695685" y="482425"/>
              <a:ext cx="203400" cy="319500"/>
            </a:xfrm>
            <a:prstGeom prst="rect">
              <a:avLst/>
            </a:prstGeom>
            <a:solidFill>
              <a:srgbClr val="9AB0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2898162" y="482425"/>
              <a:ext cx="203400" cy="319500"/>
            </a:xfrm>
            <a:prstGeom prst="rect">
              <a:avLst/>
            </a:prstGeom>
            <a:solidFill>
              <a:srgbClr val="ABB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3100665" y="482425"/>
              <a:ext cx="203400" cy="319500"/>
            </a:xfrm>
            <a:prstGeom prst="rect">
              <a:avLst/>
            </a:prstGeom>
            <a:solidFill>
              <a:srgbClr val="889A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3505645" y="482425"/>
              <a:ext cx="203400" cy="319500"/>
            </a:xfrm>
            <a:prstGeom prst="rect">
              <a:avLst/>
            </a:prstGeom>
            <a:solidFill>
              <a:srgbClr val="7477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3708123" y="482425"/>
              <a:ext cx="203400" cy="319500"/>
            </a:xfrm>
            <a:prstGeom prst="rect">
              <a:avLst/>
            </a:prstGeom>
            <a:solidFill>
              <a:srgbClr val="F9EF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3910613" y="482425"/>
              <a:ext cx="203400" cy="319500"/>
            </a:xfrm>
            <a:prstGeom prst="rect">
              <a:avLst/>
            </a:prstGeom>
            <a:solidFill>
              <a:srgbClr val="F9E1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4113103" y="482425"/>
              <a:ext cx="203400" cy="319500"/>
            </a:xfrm>
            <a:prstGeom prst="rect">
              <a:avLst/>
            </a:prstGeom>
            <a:solidFill>
              <a:srgbClr val="FED1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2088202" y="482425"/>
              <a:ext cx="203400" cy="319500"/>
            </a:xfrm>
            <a:prstGeom prst="rect">
              <a:avLst/>
            </a:prstGeom>
            <a:solidFill>
              <a:srgbClr val="A7BA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3303130" y="482425"/>
              <a:ext cx="203400" cy="319500"/>
            </a:xfrm>
            <a:prstGeom prst="rect">
              <a:avLst/>
            </a:prstGeom>
            <a:solidFill>
              <a:srgbClr val="8085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3" name="Google Shape;163;p6"/>
          <p:cNvGrpSpPr/>
          <p:nvPr/>
        </p:nvGrpSpPr>
        <p:grpSpPr>
          <a:xfrm>
            <a:off x="3503815" y="-2022265"/>
            <a:ext cx="3056569" cy="1425022"/>
            <a:chOff x="-137" y="0"/>
            <a:chExt cx="12192137" cy="365100"/>
          </a:xfrm>
        </p:grpSpPr>
        <p:sp>
          <p:nvSpPr>
            <p:cNvPr id="164" name="Google Shape;164;p6"/>
            <p:cNvSpPr/>
            <p:nvPr/>
          </p:nvSpPr>
          <p:spPr>
            <a:xfrm>
              <a:off x="0" y="0"/>
              <a:ext cx="121920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 flipH="1">
              <a:off x="-137" y="0"/>
              <a:ext cx="1103400" cy="365100"/>
            </a:xfrm>
            <a:prstGeom prst="rect">
              <a:avLst/>
            </a:prstGeom>
            <a:solidFill>
              <a:srgbClr val="F8EA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1108737" y="0"/>
              <a:ext cx="1103400" cy="365100"/>
            </a:xfrm>
            <a:prstGeom prst="rect">
              <a:avLst/>
            </a:prstGeom>
            <a:solidFill>
              <a:srgbClr val="FCB70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3326485" y="0"/>
              <a:ext cx="1103400" cy="365100"/>
            </a:xfrm>
            <a:prstGeom prst="rect">
              <a:avLst/>
            </a:prstGeom>
            <a:solidFill>
              <a:srgbClr val="708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6"/>
            <p:cNvSpPr/>
            <p:nvPr/>
          </p:nvSpPr>
          <p:spPr>
            <a:xfrm flipH="1">
              <a:off x="2217611" y="0"/>
              <a:ext cx="1103400" cy="365100"/>
            </a:xfrm>
            <a:prstGeom prst="rect">
              <a:avLst/>
            </a:prstGeom>
            <a:solidFill>
              <a:srgbClr val="92C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4435359" y="0"/>
              <a:ext cx="1103400" cy="365100"/>
            </a:xfrm>
            <a:prstGeom prst="rect">
              <a:avLst/>
            </a:prstGeom>
            <a:solidFill>
              <a:srgbClr val="394C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5544233" y="0"/>
              <a:ext cx="1103400" cy="365100"/>
            </a:xfrm>
            <a:prstGeom prst="rect">
              <a:avLst/>
            </a:prstGeom>
            <a:solidFill>
              <a:srgbClr val="7B9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 flipH="1">
              <a:off x="6653107" y="0"/>
              <a:ext cx="1103400" cy="365100"/>
            </a:xfrm>
            <a:prstGeom prst="rect">
              <a:avLst/>
            </a:prstGeom>
            <a:solidFill>
              <a:srgbClr val="465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 flipH="1">
              <a:off x="7761981" y="0"/>
              <a:ext cx="1103400" cy="365100"/>
            </a:xfrm>
            <a:prstGeom prst="rect">
              <a:avLst/>
            </a:prstGeom>
            <a:solidFill>
              <a:srgbClr val="AD22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flipH="1">
              <a:off x="8870855" y="0"/>
              <a:ext cx="1103400" cy="365100"/>
            </a:xfrm>
            <a:prstGeom prst="rect">
              <a:avLst/>
            </a:prstGeom>
            <a:solidFill>
              <a:srgbClr val="D753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flipH="1">
              <a:off x="11088600" y="0"/>
              <a:ext cx="1103400" cy="365100"/>
            </a:xfrm>
            <a:prstGeom prst="rect">
              <a:avLst/>
            </a:prstGeom>
            <a:solidFill>
              <a:srgbClr val="4D2C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flipH="1">
              <a:off x="9979729" y="0"/>
              <a:ext cx="1103400" cy="365100"/>
            </a:xfrm>
            <a:prstGeom prst="rect">
              <a:avLst/>
            </a:prstGeom>
            <a:solidFill>
              <a:srgbClr val="8F53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2">
  <p:cSld name="BLANK_1_2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46275" y="242100"/>
            <a:ext cx="2793551" cy="531782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7"/>
          <p:cNvSpPr/>
          <p:nvPr/>
        </p:nvSpPr>
        <p:spPr>
          <a:xfrm>
            <a:off x="7464825" y="242100"/>
            <a:ext cx="1756800" cy="2188200"/>
          </a:xfrm>
          <a:prstGeom prst="rect">
            <a:avLst/>
          </a:prstGeom>
          <a:solidFill>
            <a:srgbClr val="394C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7"/>
          <p:cNvSpPr/>
          <p:nvPr/>
        </p:nvSpPr>
        <p:spPr>
          <a:xfrm>
            <a:off x="304259" y="242106"/>
            <a:ext cx="2743500" cy="7288200"/>
          </a:xfrm>
          <a:prstGeom prst="rect">
            <a:avLst/>
          </a:prstGeom>
          <a:solidFill>
            <a:srgbClr val="ABB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7"/>
          <p:cNvSpPr/>
          <p:nvPr/>
        </p:nvSpPr>
        <p:spPr>
          <a:xfrm>
            <a:off x="304241" y="6210523"/>
            <a:ext cx="2743500" cy="1319700"/>
          </a:xfrm>
          <a:prstGeom prst="rect">
            <a:avLst/>
          </a:prstGeom>
          <a:solidFill>
            <a:srgbClr val="9AB07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7"/>
          <p:cNvPicPr preferRelativeResize="0"/>
          <p:nvPr/>
        </p:nvPicPr>
        <p:blipFill rotWithShape="1">
          <a:blip r:embed="rId3">
            <a:alphaModFix amt="20000"/>
          </a:blip>
          <a:srcRect b="13929" l="27586" r="49107" t="10036"/>
          <a:stretch/>
        </p:blipFill>
        <p:spPr>
          <a:xfrm>
            <a:off x="306248" y="242100"/>
            <a:ext cx="2740301" cy="596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7"/>
          <p:cNvPicPr preferRelativeResize="0"/>
          <p:nvPr/>
        </p:nvPicPr>
        <p:blipFill rotWithShape="1">
          <a:blip r:embed="rId4">
            <a:alphaModFix/>
          </a:blip>
          <a:srcRect b="22268" l="20121" r="0" t="22268"/>
          <a:stretch/>
        </p:blipFill>
        <p:spPr>
          <a:xfrm>
            <a:off x="304650" y="6192600"/>
            <a:ext cx="2743501" cy="133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9335" y="382698"/>
            <a:ext cx="6477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7"/>
          <p:cNvSpPr txBox="1"/>
          <p:nvPr/>
        </p:nvSpPr>
        <p:spPr>
          <a:xfrm>
            <a:off x="7464650" y="1061563"/>
            <a:ext cx="1756800" cy="13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Portland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International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Scholars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Academy</a:t>
            </a:r>
            <a:endParaRPr sz="19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85" name="Google Shape;185;p7"/>
          <p:cNvGrpSpPr/>
          <p:nvPr/>
        </p:nvGrpSpPr>
        <p:grpSpPr>
          <a:xfrm>
            <a:off x="6946119" y="5559913"/>
            <a:ext cx="2793219" cy="240126"/>
            <a:chOff x="-137" y="0"/>
            <a:chExt cx="12192137" cy="365100"/>
          </a:xfrm>
        </p:grpSpPr>
        <p:sp>
          <p:nvSpPr>
            <p:cNvPr id="186" name="Google Shape;186;p7"/>
            <p:cNvSpPr/>
            <p:nvPr/>
          </p:nvSpPr>
          <p:spPr>
            <a:xfrm>
              <a:off x="0" y="0"/>
              <a:ext cx="121920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 flipH="1">
              <a:off x="-137" y="0"/>
              <a:ext cx="1103400" cy="365100"/>
            </a:xfrm>
            <a:prstGeom prst="rect">
              <a:avLst/>
            </a:prstGeom>
            <a:solidFill>
              <a:srgbClr val="F8EA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 flipH="1">
              <a:off x="1108737" y="0"/>
              <a:ext cx="1103400" cy="365100"/>
            </a:xfrm>
            <a:prstGeom prst="rect">
              <a:avLst/>
            </a:prstGeom>
            <a:solidFill>
              <a:srgbClr val="FCB70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3326485" y="0"/>
              <a:ext cx="1103400" cy="365100"/>
            </a:xfrm>
            <a:prstGeom prst="rect">
              <a:avLst/>
            </a:prstGeom>
            <a:solidFill>
              <a:srgbClr val="708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2217611" y="0"/>
              <a:ext cx="1103400" cy="365100"/>
            </a:xfrm>
            <a:prstGeom prst="rect">
              <a:avLst/>
            </a:prstGeom>
            <a:solidFill>
              <a:srgbClr val="92C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 flipH="1">
              <a:off x="4435359" y="0"/>
              <a:ext cx="1103400" cy="365100"/>
            </a:xfrm>
            <a:prstGeom prst="rect">
              <a:avLst/>
            </a:prstGeom>
            <a:solidFill>
              <a:srgbClr val="394C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544233" y="0"/>
              <a:ext cx="1103400" cy="365100"/>
            </a:xfrm>
            <a:prstGeom prst="rect">
              <a:avLst/>
            </a:prstGeom>
            <a:solidFill>
              <a:srgbClr val="7B9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6653107" y="0"/>
              <a:ext cx="1103400" cy="365100"/>
            </a:xfrm>
            <a:prstGeom prst="rect">
              <a:avLst/>
            </a:prstGeom>
            <a:solidFill>
              <a:srgbClr val="465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7"/>
            <p:cNvSpPr/>
            <p:nvPr/>
          </p:nvSpPr>
          <p:spPr>
            <a:xfrm flipH="1">
              <a:off x="7761981" y="0"/>
              <a:ext cx="1103400" cy="365100"/>
            </a:xfrm>
            <a:prstGeom prst="rect">
              <a:avLst/>
            </a:prstGeom>
            <a:solidFill>
              <a:srgbClr val="AD22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 flipH="1">
              <a:off x="8870855" y="0"/>
              <a:ext cx="1103400" cy="365100"/>
            </a:xfrm>
            <a:prstGeom prst="rect">
              <a:avLst/>
            </a:prstGeom>
            <a:solidFill>
              <a:srgbClr val="D753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 flipH="1">
              <a:off x="11088600" y="0"/>
              <a:ext cx="1103400" cy="365100"/>
            </a:xfrm>
            <a:prstGeom prst="rect">
              <a:avLst/>
            </a:prstGeom>
            <a:solidFill>
              <a:srgbClr val="4D2C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 flipH="1">
              <a:off x="9979729" y="0"/>
              <a:ext cx="1103400" cy="365100"/>
            </a:xfrm>
            <a:prstGeom prst="rect">
              <a:avLst/>
            </a:prstGeom>
            <a:solidFill>
              <a:srgbClr val="8F53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8" name="Google Shape;198;p7"/>
          <p:cNvSpPr/>
          <p:nvPr/>
        </p:nvSpPr>
        <p:spPr>
          <a:xfrm>
            <a:off x="6946575" y="5800050"/>
            <a:ext cx="2793300" cy="1730100"/>
          </a:xfrm>
          <a:prstGeom prst="rect">
            <a:avLst/>
          </a:prstGeom>
          <a:solidFill>
            <a:srgbClr val="708E9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15618183302_4efafb57c9_o.jpg" id="199" name="Google Shape;199;p7"/>
          <p:cNvPicPr preferRelativeResize="0"/>
          <p:nvPr/>
        </p:nvPicPr>
        <p:blipFill rotWithShape="1">
          <a:blip r:embed="rId6">
            <a:alphaModFix/>
          </a:blip>
          <a:srcRect b="33666" l="3797" r="37323" t="26153"/>
          <a:stretch/>
        </p:blipFill>
        <p:spPr>
          <a:xfrm>
            <a:off x="3634425" y="4210200"/>
            <a:ext cx="2789550" cy="1092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7"/>
          <p:cNvSpPr/>
          <p:nvPr/>
        </p:nvSpPr>
        <p:spPr>
          <a:xfrm>
            <a:off x="3634350" y="242100"/>
            <a:ext cx="2789700" cy="3968100"/>
          </a:xfrm>
          <a:prstGeom prst="rect">
            <a:avLst/>
          </a:prstGeom>
          <a:solidFill>
            <a:srgbClr val="394C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15618183302_4efafb57c9_o.jpg" id="201" name="Google Shape;201;p7"/>
          <p:cNvPicPr preferRelativeResize="0"/>
          <p:nvPr/>
        </p:nvPicPr>
        <p:blipFill rotWithShape="1">
          <a:blip r:embed="rId7">
            <a:alphaModFix/>
          </a:blip>
          <a:srcRect b="33469" l="7095" r="7104" t="16590"/>
          <a:stretch/>
        </p:blipFill>
        <p:spPr>
          <a:xfrm>
            <a:off x="3634425" y="5302975"/>
            <a:ext cx="2789550" cy="1092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5618183302_4efafb57c9_o.jpg" id="202" name="Google Shape;202;p7"/>
          <p:cNvPicPr preferRelativeResize="0"/>
          <p:nvPr/>
        </p:nvPicPr>
        <p:blipFill rotWithShape="1">
          <a:blip r:embed="rId8">
            <a:alphaModFix amt="37000"/>
          </a:blip>
          <a:srcRect b="5920" l="0" r="9165" t="25558"/>
          <a:stretch/>
        </p:blipFill>
        <p:spPr>
          <a:xfrm flipH="1">
            <a:off x="3634350" y="242100"/>
            <a:ext cx="2789700" cy="396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9"/>
          <p:cNvGrpSpPr/>
          <p:nvPr/>
        </p:nvGrpSpPr>
        <p:grpSpPr>
          <a:xfrm>
            <a:off x="0" y="-428850"/>
            <a:ext cx="10058400" cy="8630100"/>
            <a:chOff x="0" y="-428850"/>
            <a:chExt cx="10058400" cy="8630100"/>
          </a:xfrm>
        </p:grpSpPr>
        <p:cxnSp>
          <p:nvCxnSpPr>
            <p:cNvPr id="209" name="Google Shape;209;p9"/>
            <p:cNvCxnSpPr/>
            <p:nvPr/>
          </p:nvCxnSpPr>
          <p:spPr>
            <a:xfrm>
              <a:off x="0" y="-428850"/>
              <a:ext cx="0" cy="8630100"/>
            </a:xfrm>
            <a:prstGeom prst="straightConnector1">
              <a:avLst/>
            </a:prstGeom>
            <a:noFill/>
            <a:ln cap="flat" cmpd="sng" w="9525">
              <a:solidFill>
                <a:srgbClr val="FF00F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10" name="Google Shape;210;p9"/>
            <p:cNvCxnSpPr/>
            <p:nvPr/>
          </p:nvCxnSpPr>
          <p:spPr>
            <a:xfrm>
              <a:off x="3352800" y="-428850"/>
              <a:ext cx="0" cy="8630100"/>
            </a:xfrm>
            <a:prstGeom prst="straightConnector1">
              <a:avLst/>
            </a:prstGeom>
            <a:noFill/>
            <a:ln cap="flat" cmpd="sng" w="9525">
              <a:solidFill>
                <a:srgbClr val="FF00F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11" name="Google Shape;211;p9"/>
            <p:cNvCxnSpPr/>
            <p:nvPr/>
          </p:nvCxnSpPr>
          <p:spPr>
            <a:xfrm>
              <a:off x="6705600" y="-428850"/>
              <a:ext cx="0" cy="8630100"/>
            </a:xfrm>
            <a:prstGeom prst="straightConnector1">
              <a:avLst/>
            </a:prstGeom>
            <a:noFill/>
            <a:ln cap="flat" cmpd="sng" w="9525">
              <a:solidFill>
                <a:srgbClr val="FF00FF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212" name="Google Shape;212;p9"/>
            <p:cNvCxnSpPr/>
            <p:nvPr/>
          </p:nvCxnSpPr>
          <p:spPr>
            <a:xfrm>
              <a:off x="10058400" y="-428850"/>
              <a:ext cx="0" cy="8630100"/>
            </a:xfrm>
            <a:prstGeom prst="straightConnector1">
              <a:avLst/>
            </a:prstGeom>
            <a:noFill/>
            <a:ln cap="flat" cmpd="sng" w="9525">
              <a:solidFill>
                <a:srgbClr val="FF00FF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13" name="Google Shape;213;p9"/>
          <p:cNvGrpSpPr/>
          <p:nvPr/>
        </p:nvGrpSpPr>
        <p:grpSpPr>
          <a:xfrm>
            <a:off x="2211022" y="-986850"/>
            <a:ext cx="5636345" cy="319500"/>
            <a:chOff x="63300" y="482425"/>
            <a:chExt cx="4253203" cy="319500"/>
          </a:xfrm>
        </p:grpSpPr>
        <p:sp>
          <p:nvSpPr>
            <p:cNvPr id="214" name="Google Shape;214;p9"/>
            <p:cNvSpPr/>
            <p:nvPr/>
          </p:nvSpPr>
          <p:spPr>
            <a:xfrm>
              <a:off x="63300" y="482425"/>
              <a:ext cx="203400" cy="319500"/>
            </a:xfrm>
            <a:prstGeom prst="rect">
              <a:avLst/>
            </a:prstGeom>
            <a:solidFill>
              <a:srgbClr val="8565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265790" y="482425"/>
              <a:ext cx="203400" cy="319500"/>
            </a:xfrm>
            <a:prstGeom prst="rect">
              <a:avLst/>
            </a:prstGeom>
            <a:solidFill>
              <a:srgbClr val="7852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468268" y="482425"/>
              <a:ext cx="203400" cy="319500"/>
            </a:xfrm>
            <a:prstGeom prst="rect">
              <a:avLst/>
            </a:prstGeom>
            <a:solidFill>
              <a:srgbClr val="B789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670770" y="482425"/>
              <a:ext cx="203400" cy="319500"/>
            </a:xfrm>
            <a:prstGeom prst="rect">
              <a:avLst/>
            </a:prstGeom>
            <a:solidFill>
              <a:srgbClr val="B373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873261" y="482425"/>
              <a:ext cx="203400" cy="319500"/>
            </a:xfrm>
            <a:prstGeom prst="rect">
              <a:avLst/>
            </a:prstGeom>
            <a:solidFill>
              <a:srgbClr val="E791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1075751" y="482425"/>
              <a:ext cx="203400" cy="319500"/>
            </a:xfrm>
            <a:prstGeom prst="rect">
              <a:avLst/>
            </a:prstGeom>
            <a:solidFill>
              <a:srgbClr val="DA6D4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1278228" y="482425"/>
              <a:ext cx="203400" cy="319500"/>
            </a:xfrm>
            <a:prstGeom prst="rect">
              <a:avLst/>
            </a:prstGeom>
            <a:solidFill>
              <a:srgbClr val="D3736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1480731" y="482425"/>
              <a:ext cx="203400" cy="319500"/>
            </a:xfrm>
            <a:prstGeom prst="rect">
              <a:avLst/>
            </a:prstGeom>
            <a:solidFill>
              <a:srgbClr val="7265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1683221" y="482425"/>
              <a:ext cx="203400" cy="319500"/>
            </a:xfrm>
            <a:prstGeom prst="rect">
              <a:avLst/>
            </a:prstGeom>
            <a:solidFill>
              <a:srgbClr val="75818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1885711" y="482425"/>
              <a:ext cx="203400" cy="319500"/>
            </a:xfrm>
            <a:prstGeom prst="rect">
              <a:avLst/>
            </a:prstGeom>
            <a:solidFill>
              <a:srgbClr val="6175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2290679" y="482425"/>
              <a:ext cx="203400" cy="319500"/>
            </a:xfrm>
            <a:prstGeom prst="rect">
              <a:avLst/>
            </a:prstGeom>
            <a:solidFill>
              <a:srgbClr val="94B0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493182" y="482425"/>
              <a:ext cx="203400" cy="319500"/>
            </a:xfrm>
            <a:prstGeom prst="rect">
              <a:avLst/>
            </a:prstGeom>
            <a:solidFill>
              <a:srgbClr val="BDDA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695685" y="482425"/>
              <a:ext cx="203400" cy="319500"/>
            </a:xfrm>
            <a:prstGeom prst="rect">
              <a:avLst/>
            </a:prstGeom>
            <a:solidFill>
              <a:srgbClr val="9AB0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898162" y="482425"/>
              <a:ext cx="203400" cy="319500"/>
            </a:xfrm>
            <a:prstGeom prst="rect">
              <a:avLst/>
            </a:prstGeom>
            <a:solidFill>
              <a:srgbClr val="ABB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3100665" y="482425"/>
              <a:ext cx="203400" cy="319500"/>
            </a:xfrm>
            <a:prstGeom prst="rect">
              <a:avLst/>
            </a:prstGeom>
            <a:solidFill>
              <a:srgbClr val="889A4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3505645" y="482425"/>
              <a:ext cx="203400" cy="319500"/>
            </a:xfrm>
            <a:prstGeom prst="rect">
              <a:avLst/>
            </a:prstGeom>
            <a:solidFill>
              <a:srgbClr val="7477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708123" y="482425"/>
              <a:ext cx="203400" cy="319500"/>
            </a:xfrm>
            <a:prstGeom prst="rect">
              <a:avLst/>
            </a:prstGeom>
            <a:solidFill>
              <a:srgbClr val="F9EF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3910613" y="482425"/>
              <a:ext cx="203400" cy="319500"/>
            </a:xfrm>
            <a:prstGeom prst="rect">
              <a:avLst/>
            </a:prstGeom>
            <a:solidFill>
              <a:srgbClr val="F9E1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13103" y="482425"/>
              <a:ext cx="203400" cy="319500"/>
            </a:xfrm>
            <a:prstGeom prst="rect">
              <a:avLst/>
            </a:prstGeom>
            <a:solidFill>
              <a:srgbClr val="FED1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2088202" y="482425"/>
              <a:ext cx="203400" cy="319500"/>
            </a:xfrm>
            <a:prstGeom prst="rect">
              <a:avLst/>
            </a:prstGeom>
            <a:solidFill>
              <a:srgbClr val="A7BA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3303130" y="482425"/>
              <a:ext cx="203400" cy="319500"/>
            </a:xfrm>
            <a:prstGeom prst="rect">
              <a:avLst/>
            </a:prstGeom>
            <a:solidFill>
              <a:srgbClr val="80855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5" name="Google Shape;235;p9"/>
          <p:cNvGrpSpPr/>
          <p:nvPr/>
        </p:nvGrpSpPr>
        <p:grpSpPr>
          <a:xfrm>
            <a:off x="2237782" y="-1577531"/>
            <a:ext cx="5609602" cy="381712"/>
            <a:chOff x="-137" y="0"/>
            <a:chExt cx="12192137" cy="365100"/>
          </a:xfrm>
        </p:grpSpPr>
        <p:sp>
          <p:nvSpPr>
            <p:cNvPr id="236" name="Google Shape;236;p9"/>
            <p:cNvSpPr/>
            <p:nvPr/>
          </p:nvSpPr>
          <p:spPr>
            <a:xfrm>
              <a:off x="0" y="0"/>
              <a:ext cx="121920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9"/>
            <p:cNvSpPr/>
            <p:nvPr/>
          </p:nvSpPr>
          <p:spPr>
            <a:xfrm flipH="1">
              <a:off x="-137" y="0"/>
              <a:ext cx="1103400" cy="365100"/>
            </a:xfrm>
            <a:prstGeom prst="rect">
              <a:avLst/>
            </a:prstGeom>
            <a:solidFill>
              <a:srgbClr val="F8EA9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 flipH="1">
              <a:off x="1108737" y="0"/>
              <a:ext cx="1103400" cy="365100"/>
            </a:xfrm>
            <a:prstGeom prst="rect">
              <a:avLst/>
            </a:prstGeom>
            <a:solidFill>
              <a:srgbClr val="FCB70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 flipH="1">
              <a:off x="3326485" y="0"/>
              <a:ext cx="1103400" cy="365100"/>
            </a:xfrm>
            <a:prstGeom prst="rect">
              <a:avLst/>
            </a:prstGeom>
            <a:solidFill>
              <a:srgbClr val="708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9"/>
            <p:cNvSpPr/>
            <p:nvPr/>
          </p:nvSpPr>
          <p:spPr>
            <a:xfrm flipH="1">
              <a:off x="2217611" y="0"/>
              <a:ext cx="1103400" cy="365100"/>
            </a:xfrm>
            <a:prstGeom prst="rect">
              <a:avLst/>
            </a:prstGeom>
            <a:solidFill>
              <a:srgbClr val="92C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9"/>
            <p:cNvSpPr/>
            <p:nvPr/>
          </p:nvSpPr>
          <p:spPr>
            <a:xfrm flipH="1">
              <a:off x="4435359" y="0"/>
              <a:ext cx="1103400" cy="365100"/>
            </a:xfrm>
            <a:prstGeom prst="rect">
              <a:avLst/>
            </a:prstGeom>
            <a:solidFill>
              <a:srgbClr val="394C5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 flipH="1">
              <a:off x="5544233" y="0"/>
              <a:ext cx="1103400" cy="365100"/>
            </a:xfrm>
            <a:prstGeom prst="rect">
              <a:avLst/>
            </a:prstGeom>
            <a:solidFill>
              <a:srgbClr val="7B982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 flipH="1">
              <a:off x="6653107" y="0"/>
              <a:ext cx="1103400" cy="365100"/>
            </a:xfrm>
            <a:prstGeom prst="rect">
              <a:avLst/>
            </a:prstGeom>
            <a:solidFill>
              <a:srgbClr val="4653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9"/>
            <p:cNvSpPr/>
            <p:nvPr/>
          </p:nvSpPr>
          <p:spPr>
            <a:xfrm flipH="1">
              <a:off x="7761981" y="0"/>
              <a:ext cx="1103400" cy="365100"/>
            </a:xfrm>
            <a:prstGeom prst="rect">
              <a:avLst/>
            </a:prstGeom>
            <a:solidFill>
              <a:srgbClr val="AD22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9"/>
            <p:cNvSpPr/>
            <p:nvPr/>
          </p:nvSpPr>
          <p:spPr>
            <a:xfrm flipH="1">
              <a:off x="8870855" y="0"/>
              <a:ext cx="1103400" cy="365100"/>
            </a:xfrm>
            <a:prstGeom prst="rect">
              <a:avLst/>
            </a:prstGeom>
            <a:solidFill>
              <a:srgbClr val="D7532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 flipH="1">
              <a:off x="11088600" y="0"/>
              <a:ext cx="1103400" cy="365100"/>
            </a:xfrm>
            <a:prstGeom prst="rect">
              <a:avLst/>
            </a:prstGeom>
            <a:solidFill>
              <a:srgbClr val="4D2C1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 flipH="1">
              <a:off x="9979729" y="0"/>
              <a:ext cx="1103400" cy="365100"/>
            </a:xfrm>
            <a:prstGeom prst="rect">
              <a:avLst/>
            </a:prstGeom>
            <a:solidFill>
              <a:srgbClr val="8F53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10"/>
          <p:cNvGrpSpPr/>
          <p:nvPr/>
        </p:nvGrpSpPr>
        <p:grpSpPr>
          <a:xfrm>
            <a:off x="1594423" y="242106"/>
            <a:ext cx="2767603" cy="7288200"/>
            <a:chOff x="268775" y="242106"/>
            <a:chExt cx="2767603" cy="7288200"/>
          </a:xfrm>
        </p:grpSpPr>
        <p:sp>
          <p:nvSpPr>
            <p:cNvPr id="250" name="Google Shape;250;p10"/>
            <p:cNvSpPr/>
            <p:nvPr/>
          </p:nvSpPr>
          <p:spPr>
            <a:xfrm>
              <a:off x="292878" y="242106"/>
              <a:ext cx="2743500" cy="7288200"/>
            </a:xfrm>
            <a:prstGeom prst="rect">
              <a:avLst/>
            </a:prstGeom>
            <a:solidFill>
              <a:srgbClr val="92C3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0"/>
            <p:cNvSpPr/>
            <p:nvPr/>
          </p:nvSpPr>
          <p:spPr>
            <a:xfrm>
              <a:off x="292859" y="6210523"/>
              <a:ext cx="2743500" cy="1319700"/>
            </a:xfrm>
            <a:prstGeom prst="rect">
              <a:avLst/>
            </a:prstGeom>
            <a:solidFill>
              <a:srgbClr val="94B0C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52" name="Google Shape;252;p10"/>
            <p:cNvPicPr preferRelativeResize="0"/>
            <p:nvPr/>
          </p:nvPicPr>
          <p:blipFill rotWithShape="1">
            <a:blip r:embed="rId2">
              <a:alphaModFix amt="20000"/>
            </a:blip>
            <a:srcRect b="27048" l="29242" r="55082" t="21811"/>
            <a:stretch/>
          </p:blipFill>
          <p:spPr>
            <a:xfrm>
              <a:off x="268775" y="242925"/>
              <a:ext cx="2740301" cy="59673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3" name="Google Shape;253;p10"/>
          <p:cNvSpPr/>
          <p:nvPr/>
        </p:nvSpPr>
        <p:spPr>
          <a:xfrm>
            <a:off x="6864753" y="242106"/>
            <a:ext cx="2743500" cy="7288200"/>
          </a:xfrm>
          <a:prstGeom prst="rect">
            <a:avLst/>
          </a:prstGeom>
          <a:solidFill>
            <a:srgbClr val="AD22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0"/>
          <p:cNvSpPr/>
          <p:nvPr/>
        </p:nvSpPr>
        <p:spPr>
          <a:xfrm>
            <a:off x="6864759" y="6210523"/>
            <a:ext cx="2743500" cy="1319700"/>
          </a:xfrm>
          <a:prstGeom prst="rect">
            <a:avLst/>
          </a:prstGeom>
          <a:solidFill>
            <a:srgbClr val="DA6D4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p10"/>
          <p:cNvPicPr preferRelativeResize="0"/>
          <p:nvPr/>
        </p:nvPicPr>
        <p:blipFill rotWithShape="1">
          <a:blip r:embed="rId3">
            <a:alphaModFix amt="20000"/>
          </a:blip>
          <a:srcRect b="13883" l="52356" r="24338" t="10082"/>
          <a:stretch/>
        </p:blipFill>
        <p:spPr>
          <a:xfrm>
            <a:off x="6846450" y="242925"/>
            <a:ext cx="2740301" cy="596739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0"/>
          <p:cNvSpPr/>
          <p:nvPr/>
        </p:nvSpPr>
        <p:spPr>
          <a:xfrm>
            <a:off x="9608250" y="6210525"/>
            <a:ext cx="2743500" cy="1319700"/>
          </a:xfrm>
          <a:prstGeom prst="rect">
            <a:avLst/>
          </a:prstGeom>
          <a:solidFill>
            <a:srgbClr val="BDDA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0"/>
          <p:cNvSpPr/>
          <p:nvPr/>
        </p:nvSpPr>
        <p:spPr>
          <a:xfrm>
            <a:off x="9608256" y="236250"/>
            <a:ext cx="2743500" cy="7299900"/>
          </a:xfrm>
          <a:prstGeom prst="rect">
            <a:avLst/>
          </a:prstGeom>
          <a:solidFill>
            <a:srgbClr val="BDDA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8" name="Google Shape;258;p10"/>
          <p:cNvGrpSpPr/>
          <p:nvPr/>
        </p:nvGrpSpPr>
        <p:grpSpPr>
          <a:xfrm>
            <a:off x="4242321" y="242106"/>
            <a:ext cx="2753157" cy="7288200"/>
            <a:chOff x="3659050" y="242106"/>
            <a:chExt cx="2753157" cy="7288200"/>
          </a:xfrm>
        </p:grpSpPr>
        <p:sp>
          <p:nvSpPr>
            <p:cNvPr id="259" name="Google Shape;259;p10"/>
            <p:cNvSpPr/>
            <p:nvPr/>
          </p:nvSpPr>
          <p:spPr>
            <a:xfrm>
              <a:off x="3668707" y="242106"/>
              <a:ext cx="2743500" cy="7288200"/>
            </a:xfrm>
            <a:prstGeom prst="rect">
              <a:avLst/>
            </a:prstGeom>
            <a:solidFill>
              <a:srgbClr val="FCB70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3668689" y="6210523"/>
              <a:ext cx="2743500" cy="1319700"/>
            </a:xfrm>
            <a:prstGeom prst="rect">
              <a:avLst/>
            </a:prstGeom>
            <a:solidFill>
              <a:srgbClr val="F9E19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61" name="Google Shape;261;p10"/>
            <p:cNvPicPr preferRelativeResize="0"/>
            <p:nvPr/>
          </p:nvPicPr>
          <p:blipFill rotWithShape="1">
            <a:blip r:embed="rId2">
              <a:alphaModFix amt="20000"/>
            </a:blip>
            <a:srcRect b="43139" l="49371" r="36145" t="9610"/>
            <a:stretch/>
          </p:blipFill>
          <p:spPr>
            <a:xfrm>
              <a:off x="3659050" y="242925"/>
              <a:ext cx="2740301" cy="5967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2" name="Google Shape;262;p10"/>
          <p:cNvPicPr preferRelativeResize="0"/>
          <p:nvPr/>
        </p:nvPicPr>
        <p:blipFill rotWithShape="1">
          <a:blip r:embed="rId4">
            <a:alphaModFix/>
          </a:blip>
          <a:srcRect b="44081" l="8887" r="36456" t="15465"/>
          <a:stretch/>
        </p:blipFill>
        <p:spPr>
          <a:xfrm>
            <a:off x="4239515" y="6174975"/>
            <a:ext cx="2743501" cy="135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"/>
          <p:cNvSpPr/>
          <p:nvPr/>
        </p:nvSpPr>
        <p:spPr>
          <a:xfrm>
            <a:off x="304647" y="242106"/>
            <a:ext cx="2743500" cy="7288200"/>
          </a:xfrm>
          <a:prstGeom prst="rect">
            <a:avLst/>
          </a:prstGeom>
          <a:solidFill>
            <a:srgbClr val="E6A70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1"/>
          <p:cNvSpPr/>
          <p:nvPr/>
        </p:nvSpPr>
        <p:spPr>
          <a:xfrm>
            <a:off x="304653" y="6210523"/>
            <a:ext cx="2743500" cy="1319700"/>
          </a:xfrm>
          <a:prstGeom prst="rect">
            <a:avLst/>
          </a:prstGeom>
          <a:solidFill>
            <a:srgbClr val="F9EF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6" name="Google Shape;266;p11"/>
          <p:cNvPicPr preferRelativeResize="0"/>
          <p:nvPr/>
        </p:nvPicPr>
        <p:blipFill rotWithShape="1">
          <a:blip r:embed="rId2">
            <a:alphaModFix amt="20000"/>
          </a:blip>
          <a:srcRect b="9429" l="40292" r="40257" t="27114"/>
          <a:stretch/>
        </p:blipFill>
        <p:spPr>
          <a:xfrm>
            <a:off x="307850" y="242100"/>
            <a:ext cx="2740301" cy="5967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7" name="Google Shape;267;p11"/>
          <p:cNvGrpSpPr/>
          <p:nvPr/>
        </p:nvGrpSpPr>
        <p:grpSpPr>
          <a:xfrm>
            <a:off x="3654541" y="242100"/>
            <a:ext cx="2749317" cy="7288200"/>
            <a:chOff x="3654546" y="242106"/>
            <a:chExt cx="2749317" cy="7288200"/>
          </a:xfrm>
        </p:grpSpPr>
        <p:sp>
          <p:nvSpPr>
            <p:cNvPr id="268" name="Google Shape;268;p11"/>
            <p:cNvSpPr/>
            <p:nvPr/>
          </p:nvSpPr>
          <p:spPr>
            <a:xfrm>
              <a:off x="3660357" y="242106"/>
              <a:ext cx="2743500" cy="7288200"/>
            </a:xfrm>
            <a:prstGeom prst="rect">
              <a:avLst/>
            </a:prstGeom>
            <a:solidFill>
              <a:srgbClr val="708E9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3660364" y="6210523"/>
              <a:ext cx="2743500" cy="1319700"/>
            </a:xfrm>
            <a:prstGeom prst="rect">
              <a:avLst/>
            </a:prstGeom>
            <a:solidFill>
              <a:srgbClr val="BDDAE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70" name="Google Shape;270;p11"/>
            <p:cNvPicPr preferRelativeResize="0"/>
            <p:nvPr/>
          </p:nvPicPr>
          <p:blipFill rotWithShape="1">
            <a:blip r:embed="rId3">
              <a:alphaModFix amt="20000"/>
            </a:blip>
            <a:srcRect b="11287" l="48542" r="28032" t="12288"/>
            <a:stretch/>
          </p:blipFill>
          <p:spPr>
            <a:xfrm>
              <a:off x="3654546" y="242925"/>
              <a:ext cx="2740301" cy="59673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1" name="Google Shape;271;p11"/>
          <p:cNvSpPr/>
          <p:nvPr/>
        </p:nvSpPr>
        <p:spPr>
          <a:xfrm>
            <a:off x="7016275" y="242100"/>
            <a:ext cx="2743500" cy="7257600"/>
          </a:xfrm>
          <a:prstGeom prst="rect">
            <a:avLst/>
          </a:prstGeom>
          <a:solidFill>
            <a:srgbClr val="E26A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1"/>
          <p:cNvSpPr/>
          <p:nvPr/>
        </p:nvSpPr>
        <p:spPr>
          <a:xfrm>
            <a:off x="7016275" y="6210525"/>
            <a:ext cx="2743500" cy="1315500"/>
          </a:xfrm>
          <a:prstGeom prst="rect">
            <a:avLst/>
          </a:prstGeom>
          <a:solidFill>
            <a:srgbClr val="ABB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3" name="Google Shape;273;p11"/>
          <p:cNvPicPr preferRelativeResize="0"/>
          <p:nvPr/>
        </p:nvPicPr>
        <p:blipFill rotWithShape="1">
          <a:blip r:embed="rId4">
            <a:alphaModFix amt="20000"/>
          </a:blip>
          <a:srcRect b="23491" l="34280" r="22858" t="14296"/>
          <a:stretch/>
        </p:blipFill>
        <p:spPr>
          <a:xfrm>
            <a:off x="7010244" y="242100"/>
            <a:ext cx="2740299" cy="596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1"/>
          <p:cNvPicPr preferRelativeResize="0"/>
          <p:nvPr/>
        </p:nvPicPr>
        <p:blipFill rotWithShape="1">
          <a:blip r:embed="rId5">
            <a:alphaModFix/>
          </a:blip>
          <a:srcRect b="31083" l="29767" r="29230" t="39331"/>
          <a:stretch/>
        </p:blipFill>
        <p:spPr>
          <a:xfrm>
            <a:off x="306225" y="6210600"/>
            <a:ext cx="2740301" cy="131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1"/>
          <p:cNvPicPr preferRelativeResize="0"/>
          <p:nvPr/>
        </p:nvPicPr>
        <p:blipFill rotWithShape="1">
          <a:blip r:embed="rId6">
            <a:alphaModFix/>
          </a:blip>
          <a:srcRect b="41759" l="35851" r="14670" t="22426"/>
          <a:stretch/>
        </p:blipFill>
        <p:spPr>
          <a:xfrm>
            <a:off x="3657450" y="6202100"/>
            <a:ext cx="2749302" cy="132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1"/>
          <p:cNvPicPr preferRelativeResize="0"/>
          <p:nvPr/>
        </p:nvPicPr>
        <p:blipFill rotWithShape="1">
          <a:blip r:embed="rId7">
            <a:alphaModFix/>
          </a:blip>
          <a:srcRect b="44740" l="1173" r="1823" t="24120"/>
          <a:stretch/>
        </p:blipFill>
        <p:spPr>
          <a:xfrm>
            <a:off x="7016050" y="6206350"/>
            <a:ext cx="2740299" cy="131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b="1"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libri"/>
              <a:buChar char="●"/>
              <a:defRPr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6550" lvl="1" marL="914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○"/>
              <a:defRPr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6550" lvl="2" marL="13716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■"/>
              <a:defRPr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6550" lvl="3" marL="18288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●"/>
              <a:defRPr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6550" lvl="4" marL="22860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○"/>
              <a:defRPr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6550" lvl="5" marL="27432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■"/>
              <a:defRPr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6550" lvl="6" marL="32004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●"/>
              <a:defRPr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6550" lvl="7" marL="36576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○"/>
              <a:defRPr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6550" lvl="8" marL="411480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2"/>
              </a:buClr>
              <a:buSzPts val="1700"/>
              <a:buFont typeface="Calibri"/>
              <a:buChar char="■"/>
              <a:defRPr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8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  <a:defRPr b="1"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entury Gothic"/>
              <a:buNone/>
              <a:defRPr sz="3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5" name="Google Shape;205;p8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Autofit/>
          </a:bodyPr>
          <a:lstStyle>
            <a:lvl1pPr indent="-298450" lvl="0" marL="45720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Char char="●"/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Char char="○"/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Char char="■"/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Char char="●"/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Char char="○"/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Char char="■"/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Char char="●"/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 rtl="0">
              <a:lnSpc>
                <a:spcPct val="114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Char char="○"/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 rtl="0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>
                <a:srgbClr val="FFFFFF"/>
              </a:buClr>
              <a:buSzPts val="1100"/>
              <a:buFont typeface="Calibri"/>
              <a:buChar char="■"/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6" name="Google Shape;206;p8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100" lIns="113100" spcFirstLastPara="1" rIns="113100" wrap="square" tIns="113100">
            <a:noAutofit/>
          </a:bodyPr>
          <a:lstStyle>
            <a:lvl1pPr lvl="0" rtl="0" algn="r">
              <a:buNone/>
              <a:defRPr sz="1200">
                <a:solidFill>
                  <a:schemeClr val="dk2"/>
                </a:solidFill>
              </a:defRPr>
            </a:lvl1pPr>
            <a:lvl2pPr lvl="1" rtl="0" algn="r">
              <a:buNone/>
              <a:defRPr sz="1200">
                <a:solidFill>
                  <a:schemeClr val="dk2"/>
                </a:solidFill>
              </a:defRPr>
            </a:lvl2pPr>
            <a:lvl3pPr lvl="2" rtl="0" algn="r">
              <a:buNone/>
              <a:defRPr sz="1200">
                <a:solidFill>
                  <a:schemeClr val="dk2"/>
                </a:solidFill>
              </a:defRPr>
            </a:lvl3pPr>
            <a:lvl4pPr lvl="3" rtl="0" algn="r">
              <a:buNone/>
              <a:defRPr sz="1200">
                <a:solidFill>
                  <a:schemeClr val="dk2"/>
                </a:solidFill>
              </a:defRPr>
            </a:lvl4pPr>
            <a:lvl5pPr lvl="4" rtl="0" algn="r">
              <a:buNone/>
              <a:defRPr sz="1200">
                <a:solidFill>
                  <a:schemeClr val="dk2"/>
                </a:solidFill>
              </a:defRPr>
            </a:lvl5pPr>
            <a:lvl6pPr lvl="5" rtl="0" algn="r">
              <a:buNone/>
              <a:defRPr sz="1200">
                <a:solidFill>
                  <a:schemeClr val="dk2"/>
                </a:solidFill>
              </a:defRPr>
            </a:lvl6pPr>
            <a:lvl7pPr lvl="6" rtl="0" algn="r">
              <a:buNone/>
              <a:defRPr sz="1200">
                <a:solidFill>
                  <a:schemeClr val="dk2"/>
                </a:solidFill>
              </a:defRPr>
            </a:lvl7pPr>
            <a:lvl8pPr lvl="7" rtl="0" algn="r">
              <a:buNone/>
              <a:defRPr sz="1200">
                <a:solidFill>
                  <a:schemeClr val="dk2"/>
                </a:solidFill>
              </a:defRPr>
            </a:lvl8pPr>
            <a:lvl9pPr lvl="8" rtl="0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1"/>
    <p:sldLayoutId id="2147483655" r:id="rId2"/>
    <p:sldLayoutId id="2147483656" r:id="rId3"/>
    <p:sldLayoutId id="2147483657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3"/>
          <p:cNvSpPr txBox="1"/>
          <p:nvPr/>
        </p:nvSpPr>
        <p:spPr>
          <a:xfrm>
            <a:off x="6954075" y="5838750"/>
            <a:ext cx="2789400" cy="14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Программа разработана с целью предоставления возможности интенсивного обучения английскому языку и доступа к изучению основных предметов для вновь прибывших школьников, начинающих изучать английский в PPS.</a:t>
            </a:r>
            <a:endParaRPr sz="12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9" name="Google Shape;309;p13"/>
          <p:cNvSpPr txBox="1"/>
          <p:nvPr/>
        </p:nvSpPr>
        <p:spPr>
          <a:xfrm>
            <a:off x="7240900" y="3506325"/>
            <a:ext cx="2497800" cy="834000"/>
          </a:xfrm>
          <a:prstGeom prst="rect">
            <a:avLst/>
          </a:prstGeom>
          <a:solidFill>
            <a:srgbClr val="AD22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учащихся 9-12 классов  Портлендского государственного школьного округа (PPS), имеющих право на зачисление в программу.</a:t>
            </a:r>
            <a:endParaRPr b="1" sz="11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0" name="Google Shape;310;p13"/>
          <p:cNvSpPr txBox="1"/>
          <p:nvPr/>
        </p:nvSpPr>
        <p:spPr>
          <a:xfrm>
            <a:off x="3634500" y="254275"/>
            <a:ext cx="2789400" cy="3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Добро пожаловать!</a:t>
            </a:r>
            <a:r>
              <a:rPr b="1" lang="en-GB" sz="2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2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ответ на возросшую потребность предоставления возрастающему числу учащихся, изучающих английский как второй язык в г. Портленде, округ PPS открыл Портлендскую Академию для школьников из разных стран (PISA). Наша цель – создать доброжелательную атмосферу, которая поощряет обучение и способствует тому, чтобы учащиеся заглядывали в будущее после окончания старшей школы, помогая заложить языковую и учебную основу, необходимую для обучения в колледже/вузе и для овладения профессией.</a:t>
            </a:r>
            <a:endParaRPr sz="1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1" name="Google Shape;311;p13"/>
          <p:cNvSpPr txBox="1"/>
          <p:nvPr/>
        </p:nvSpPr>
        <p:spPr>
          <a:xfrm>
            <a:off x="3634500" y="6316900"/>
            <a:ext cx="2789400" cy="12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100">
                <a:latin typeface="Times New Roman"/>
                <a:ea typeface="Times New Roman"/>
                <a:cs typeface="Times New Roman"/>
                <a:sym typeface="Times New Roman"/>
              </a:rPr>
              <a:t>Portland International Scholars Academy</a:t>
            </a:r>
            <a:r>
              <a:rPr b="1" lang="en-GB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информацией о классах и для регистрации обращайтесь в школьный офис PISA в старшей школе им. </a:t>
            </a: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Kerri West - 971-347-5916 or</a:t>
            </a:r>
            <a:b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Chau Le  - 971-334-9363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pisa.pps.net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2" name="Google Shape;312;p13"/>
          <p:cNvSpPr txBox="1"/>
          <p:nvPr/>
        </p:nvSpPr>
        <p:spPr>
          <a:xfrm>
            <a:off x="295275" y="5483375"/>
            <a:ext cx="2786400" cy="719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latin typeface="Times New Roman"/>
                <a:ea typeface="Times New Roman"/>
                <a:cs typeface="Times New Roman"/>
                <a:sym typeface="Times New Roman"/>
              </a:rPr>
              <a:t>“Программа PISA – это место, где можно найти друзей со всего мира.”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3" name="Google Shape;313;p13"/>
          <p:cNvSpPr txBox="1"/>
          <p:nvPr/>
        </p:nvSpPr>
        <p:spPr>
          <a:xfrm>
            <a:off x="332775" y="254275"/>
            <a:ext cx="2740800" cy="52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Учителя, школьные сотрудники и администрация</a:t>
            </a:r>
            <a:endParaRPr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программы PISA отобраны высококвалифицированные педагоги с лицензией. Они говорят на разных языках и компетентно разбираются в разных культурах. Наши школьные сотрудники и администраторы привержены нашей основной задаче и обучены эффективным методам удо влетворения учебных и культурных потребностей наших учащихся. Количество учащихся на учителя у нас в программе позволяет поддерживать доброжелательную атмосферу, чтобы учащиеся могли осваивать английский и применять свои новые навыки владения языком на уроках каждый день.</a:t>
            </a:r>
            <a:endParaRPr sz="11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Доступ к технологиям в классе</a:t>
            </a:r>
            <a:endParaRPr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всех учащихся программы PISA есть доступ к новейшим компьютерным программам и цифровым технологиям, а также к современным учебным материалам, используемым в большинстве общеобразовательных старших школ.</a:t>
            </a:r>
            <a:endParaRPr sz="11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4" name="Google Shape;314;p13"/>
          <p:cNvSpPr txBox="1"/>
          <p:nvPr/>
        </p:nvSpPr>
        <p:spPr>
          <a:xfrm>
            <a:off x="6946950" y="7272325"/>
            <a:ext cx="2786400" cy="2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PORTLAND PUBLIC SCHOOLS</a:t>
            </a:r>
            <a:endParaRPr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 txBox="1"/>
          <p:nvPr/>
        </p:nvSpPr>
        <p:spPr>
          <a:xfrm>
            <a:off x="7019775" y="5781550"/>
            <a:ext cx="2735700" cy="429300"/>
          </a:xfrm>
          <a:prstGeom prst="rect">
            <a:avLst/>
          </a:prstGeom>
          <a:solidFill>
            <a:srgbClr val="FFFFFF">
              <a:alpha val="37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“Отличные учителя!”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0" name="Google Shape;320;p14"/>
          <p:cNvSpPr txBox="1"/>
          <p:nvPr/>
        </p:nvSpPr>
        <p:spPr>
          <a:xfrm>
            <a:off x="300375" y="5709600"/>
            <a:ext cx="2752500" cy="501300"/>
          </a:xfrm>
          <a:prstGeom prst="rect">
            <a:avLst/>
          </a:prstGeom>
          <a:solidFill>
            <a:srgbClr val="FFFFFF">
              <a:alpha val="37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61595" lvl="0" marL="6159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300">
                <a:latin typeface="Times New Roman"/>
                <a:ea typeface="Times New Roman"/>
                <a:cs typeface="Times New Roman"/>
                <a:sym typeface="Times New Roman"/>
              </a:rPr>
              <a:t>“В программе PISA я могу узнать о праздниках в других странах.”</a:t>
            </a:r>
            <a:endParaRPr b="1"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1" name="Google Shape;321;p14"/>
          <p:cNvSpPr txBox="1"/>
          <p:nvPr/>
        </p:nvSpPr>
        <p:spPr>
          <a:xfrm>
            <a:off x="3660075" y="5709600"/>
            <a:ext cx="2735700" cy="501300"/>
          </a:xfrm>
          <a:prstGeom prst="rect">
            <a:avLst/>
          </a:prstGeom>
          <a:solidFill>
            <a:srgbClr val="FFFFFF">
              <a:alpha val="376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61595" lvl="0" marL="6159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“Программа PISA – это место, где ценится разнообразие людей!”</a:t>
            </a:r>
            <a:endParaRPr b="1"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Google Shape;322;p14"/>
          <p:cNvSpPr txBox="1"/>
          <p:nvPr/>
        </p:nvSpPr>
        <p:spPr>
          <a:xfrm>
            <a:off x="297825" y="255300"/>
            <a:ext cx="27408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-GB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Наша основная задача</a:t>
            </a:r>
            <a:endParaRPr b="1"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PISA - это многокультурное языковое учебное сообщество, которое способствует социальному, эмоциональному и образовательному  росту. Мы готовим  учащихся, недавно  прибывших из разных стран, к уверенному достижению их целей в будущем.</a:t>
            </a:r>
            <a:endParaRPr sz="13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Фокус программы </a:t>
            </a:r>
            <a:endParaRPr b="1"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Помочь учащимся стать лидерами, обеспечивая:</a:t>
            </a:r>
            <a:endParaRPr sz="13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72549" lvl="0" marL="17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imes New Roman"/>
              <a:buChar char="●"/>
            </a:pPr>
            <a:r>
              <a:rPr lang="en-GB"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безопасное и стимулирующее обучение окружение.</a:t>
            </a:r>
            <a:endParaRPr sz="13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72549" lvl="0" marL="17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imes New Roman"/>
              <a:buChar char="●"/>
            </a:pPr>
            <a:r>
              <a:rPr lang="en-GB"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классы по предметам, которые включают изучение языка на каждом уроке.</a:t>
            </a:r>
            <a:endParaRPr sz="13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72549" lvl="0" marL="17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imes New Roman"/>
              <a:buChar char="●"/>
            </a:pPr>
            <a:r>
              <a:rPr lang="en-GB"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ориентацию в образовательной системе США,</a:t>
            </a:r>
            <a:endParaRPr sz="13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72549" lvl="0" marL="17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Times New Roman"/>
              <a:buChar char="●"/>
            </a:pPr>
            <a:r>
              <a:rPr lang="en-GB" sz="13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дифференцированный доступ к сильной учебной программе  и основополагающим образовательным навыкам.</a:t>
            </a:r>
            <a:endParaRPr sz="13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3" name="Google Shape;323;p14"/>
          <p:cNvSpPr txBox="1"/>
          <p:nvPr/>
        </p:nvSpPr>
        <p:spPr>
          <a:xfrm>
            <a:off x="3661350" y="255300"/>
            <a:ext cx="27357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Право учащихся на зачисление в  программу</a:t>
            </a:r>
            <a:endParaRPr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49899" lvl="0" marL="1403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Char char="•"/>
            </a:pPr>
            <a:r>
              <a:rPr lang="en-GB" sz="1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Школьники, которые находятся в Соединенных Штатах в течение двух календарных лет или меньше. </a:t>
            </a:r>
            <a:endParaRPr sz="1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49899" lvl="0" marL="1403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Times New Roman"/>
              <a:buChar char="•"/>
            </a:pPr>
            <a:r>
              <a:rPr lang="en-GB" sz="1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Новые учащиеся для PPS в 2019-20 учебном году и у них НАЧАЛЬНЫЙ уровень владения английским языком по результатам прохождения теста  ELPA 21 Screener. </a:t>
            </a:r>
            <a:endParaRPr sz="1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56249" lvl="0" marL="1403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Times New Roman"/>
              <a:buChar char="•"/>
            </a:pPr>
            <a:r>
              <a:rPr lang="en-GB" sz="1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Текущий класс школьников – с 9 до 12.</a:t>
            </a:r>
            <a:r>
              <a:rPr lang="en-GB" sz="1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1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Длительность нахождения в программе </a:t>
            </a:r>
            <a:endParaRPr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PISA - это, как правило, однолетняя программа; однако, когда мы узнаем о наших учащихся и их индивидуальных потребностях, продолжительность программы может меняться. Учащихся  будут консультировать о том, как успешно перейти в старшую  школу по месту жительства.</a:t>
            </a:r>
            <a:endParaRPr sz="1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Расписание занятий в PISA</a:t>
            </a:r>
            <a:r>
              <a:rPr b="1" lang="en-GB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всех учащихся программы – полное расписание занятий и они проходят интенсивное обучение английскому языку во время изучения  целого ряда предметов, в том числе: математики, естественных и гуманитарных наук и развития устной и письменной речи. Всё обучение в классах ведётся на английском языке. Возможно, будет предоставляться некоторая помощь и на родном языке.</a:t>
            </a:r>
            <a:endParaRPr sz="1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4" name="Google Shape;324;p14"/>
          <p:cNvSpPr txBox="1"/>
          <p:nvPr/>
        </p:nvSpPr>
        <p:spPr>
          <a:xfrm>
            <a:off x="7019775" y="255300"/>
            <a:ext cx="2812200" cy="56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Поездки и экскурсии для учащихся</a:t>
            </a:r>
            <a:r>
              <a:rPr lang="en-GB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течение учебного года учащиеся программы PISA имеют возможность посещать музеи, частные фирмы и колледжи. Учащиеся могут использовать свои навыки и знания английского, приобретённые в классе, в настоящих житейских ситуациях.</a:t>
            </a:r>
            <a:endParaRPr sz="11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Транспортные средства, чтобы добраться до PISA</a:t>
            </a:r>
            <a:endParaRPr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учебную программу всех учащихся</a:t>
            </a:r>
            <a:endParaRPr sz="11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программы PISA входит инструктаж о том, как полностью разобраться в бесплатных услугах городского транспорта, предлагаемых всем старшеклассникам округа PPS. </a:t>
            </a:r>
            <a:endParaRPr sz="11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Мероприятия запланированы на весь год</a:t>
            </a:r>
            <a:r>
              <a:rPr b="1" lang="en-GB" sz="1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11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программе PISA мы очень поощряем активное участие родителей и других членов семьи в образовании их детей. Программа PISA предоставляет родителям и членам общины возможности в течение всего учебного года познакомиться с обучением в PISA и поделиться своими мнением по поводу образования, отображающим культурное многообразие.</a:t>
            </a:r>
            <a:endParaRPr sz="11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